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Inter SemiBold"/>
      <p:regular r:id="rId22"/>
      <p:bold r:id="rId23"/>
      <p:italic r:id="rId24"/>
      <p:boldItalic r:id="rId25"/>
    </p:embeddedFont>
    <p:embeddedFont>
      <p:font typeface="Inter Light"/>
      <p:regular r:id="rId26"/>
      <p:bold r:id="rId27"/>
      <p:italic r:id="rId28"/>
      <p:boldItalic r:id="rId29"/>
    </p:embeddedFont>
    <p:embeddedFont>
      <p:font typeface="Inter"/>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InterSemiBold-regular.fntdata"/><Relationship Id="rId21" Type="http://schemas.openxmlformats.org/officeDocument/2006/relationships/slide" Target="slides/slide16.xml"/><Relationship Id="rId24" Type="http://schemas.openxmlformats.org/officeDocument/2006/relationships/font" Target="fonts/InterSemiBold-italic.fntdata"/><Relationship Id="rId23" Type="http://schemas.openxmlformats.org/officeDocument/2006/relationships/font" Target="fonts/InterSemiBold-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InterLight-regular.fntdata"/><Relationship Id="rId25" Type="http://schemas.openxmlformats.org/officeDocument/2006/relationships/font" Target="fonts/InterSemiBold-boldItalic.fntdata"/><Relationship Id="rId28" Type="http://schemas.openxmlformats.org/officeDocument/2006/relationships/font" Target="fonts/InterLight-italic.fntdata"/><Relationship Id="rId27" Type="http://schemas.openxmlformats.org/officeDocument/2006/relationships/font" Target="fonts/InterLigh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InterLight-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Inter-bold.fntdata"/><Relationship Id="rId30" Type="http://schemas.openxmlformats.org/officeDocument/2006/relationships/font" Target="fonts/Inter-regular.fntdata"/><Relationship Id="rId11" Type="http://schemas.openxmlformats.org/officeDocument/2006/relationships/slide" Target="slides/slide6.xml"/><Relationship Id="rId33" Type="http://schemas.openxmlformats.org/officeDocument/2006/relationships/font" Target="fonts/Inter-boldItalic.fntdata"/><Relationship Id="rId10" Type="http://schemas.openxmlformats.org/officeDocument/2006/relationships/slide" Target="slides/slide5.xml"/><Relationship Id="rId32" Type="http://schemas.openxmlformats.org/officeDocument/2006/relationships/font" Target="fonts/Inter-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1dc06b3195_1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1dc06b3195_1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Akshay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31e1942b68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31e1942b68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Song G</a:t>
            </a:r>
            <a:br>
              <a:rPr lang="en"/>
            </a:br>
            <a:r>
              <a:rPr lang="en"/>
              <a:t>We built centrality algorithms to calculate weighted degree centralities for total_amount_paid, toal_services and total_beneficiaries. We also calculate the ratios from degree centrality to the maximum, average and median values for each node. In this way we can capture outliers to be considered as high risk providers for </a:t>
            </a:r>
            <a:r>
              <a:rPr lang="en"/>
              <a:t>further investigation. We captured a few outliers for property total_amount_paid, total_beneficiaries and total_services. The value of top outlier for total_amount_paid is 6X times than that of the median value, and the ratio is 12X and 14X for the value of top outliers for number of beneficiaries and number of services respectively.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31e1942b68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31e1942b68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Song G</a:t>
            </a:r>
            <a:br>
              <a:rPr lang="en"/>
            </a:br>
            <a:r>
              <a:rPr lang="en"/>
              <a:t>We picked 4 top outliers from the previous tables and draw a graph for them so we can see </a:t>
            </a:r>
            <a:r>
              <a:rPr lang="en"/>
              <a:t>what</a:t>
            </a:r>
            <a:r>
              <a:rPr lang="en"/>
              <a:t> procedures and drugs were conducted or prescribed by them. From this graph we can see that all of them conducted quite a few </a:t>
            </a:r>
            <a:r>
              <a:rPr lang="en"/>
              <a:t>uncommon procedures which deserves a closer look. So we suggest those outliers for further investigation with high priorities.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31c8044092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31c8044092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Katya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weighted jaccard similarity creates a similarity score between two key nodes. In this case we are comparing two providers and and seeing how similar is their prescription and procedure patterns. The weighting is based on how much total of total reimbursements per procedure or prescription. If for example provider X is receiving much more reimbursement from specific procedures there may be a question of why that procedure is being done so much more frequently. This algorithm creates vector pairs between the whole graph. In the above example it is only the </a:t>
            </a:r>
            <a:r>
              <a:rPr lang="en"/>
              <a:t>Wyoming</a:t>
            </a:r>
            <a:r>
              <a:rPr lang="en"/>
              <a:t> demo which is much smaller than the full Florida sample.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20d7af398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320d7af398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Katya</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Taking the similarity score, we then created a second graph. This joins together all providers with the relationship being weighted by the similarity score. If we then run a PageRank on these relationships we get a rank of providers who are most to least influence or connected in their similarity. By providing a ranked list fraud </a:t>
            </a:r>
            <a:r>
              <a:rPr lang="en"/>
              <a:t>investigators</a:t>
            </a:r>
            <a:r>
              <a:rPr lang="en"/>
              <a:t> could more easily focus their attention. This would also be an effective way to validate findings and find room for improvement in this setup</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20d1fbbd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320d1fbbd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Akshay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320d1fbbd0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320d1fbbd0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Akshay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Real-time alerts for drug prescriptions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320d7af398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320d7af398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Akshay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1c804409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1c804409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Akshay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1dc06b3195_1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1dc06b3195_1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1D1D1D"/>
                </a:solidFill>
                <a:latin typeface="Inter"/>
                <a:ea typeface="Inter"/>
                <a:cs typeface="Inter"/>
                <a:sym typeface="Inter"/>
              </a:rPr>
              <a:t>Akshay</a:t>
            </a:r>
            <a:r>
              <a:rPr lang="en" sz="1200">
                <a:solidFill>
                  <a:srgbClr val="1D1D1D"/>
                </a:solidFill>
                <a:latin typeface="Inter"/>
                <a:ea typeface="Inter"/>
                <a:cs typeface="Inter"/>
                <a:sym typeface="Inter"/>
              </a:rPr>
              <a:t> </a:t>
            </a:r>
            <a:endParaRPr sz="1200">
              <a:solidFill>
                <a:srgbClr val="1D1D1D"/>
              </a:solidFill>
              <a:latin typeface="Inter"/>
              <a:ea typeface="Inter"/>
              <a:cs typeface="Inter"/>
              <a:sym typeface="Inter"/>
            </a:endParaRPr>
          </a:p>
          <a:p>
            <a:pPr indent="-304800" lvl="0" marL="457200" rtl="0" algn="l">
              <a:lnSpc>
                <a:spcPct val="115000"/>
              </a:lnSpc>
              <a:spcBef>
                <a:spcPts val="0"/>
              </a:spcBef>
              <a:spcAft>
                <a:spcPts val="0"/>
              </a:spcAft>
              <a:buClr>
                <a:srgbClr val="1D1D1D"/>
              </a:buClr>
              <a:buSzPts val="1200"/>
              <a:buFont typeface="Inter"/>
              <a:buChar char="●"/>
            </a:pPr>
            <a:r>
              <a:rPr lang="en" sz="1200">
                <a:solidFill>
                  <a:srgbClr val="1D1D1D"/>
                </a:solidFill>
                <a:latin typeface="Inter"/>
                <a:ea typeface="Inter"/>
                <a:cs typeface="Inter"/>
                <a:sym typeface="Inter"/>
              </a:rPr>
              <a:t>Medicine is a personalized product but quickly and efficiently identifying outliers would help lesson the burden on fraud investigators</a:t>
            </a:r>
            <a:endParaRPr sz="1200">
              <a:solidFill>
                <a:srgbClr val="1D1D1D"/>
              </a:solidFill>
              <a:latin typeface="Inter"/>
              <a:ea typeface="Inter"/>
              <a:cs typeface="Inter"/>
              <a:sym typeface="Inte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1c8044092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1c8044092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Akshay</a:t>
            </a:r>
            <a:endParaRPr/>
          </a:p>
          <a:p>
            <a:pPr indent="0" lvl="0" marL="0" rtl="0" algn="l">
              <a:spcBef>
                <a:spcPts val="0"/>
              </a:spcBef>
              <a:spcAft>
                <a:spcPts val="0"/>
              </a:spcAft>
              <a:buNone/>
            </a:pPr>
            <a:r>
              <a:t/>
            </a:r>
            <a:endParaRPr/>
          </a:p>
          <a:p>
            <a:pPr indent="-304800" lvl="0" marL="457200" rtl="0" algn="l">
              <a:lnSpc>
                <a:spcPct val="115000"/>
              </a:lnSpc>
              <a:spcBef>
                <a:spcPts val="0"/>
              </a:spcBef>
              <a:spcAft>
                <a:spcPts val="0"/>
              </a:spcAft>
              <a:buClr>
                <a:srgbClr val="1D1D1D"/>
              </a:buClr>
              <a:buSzPts val="1200"/>
              <a:buFont typeface="Inter"/>
              <a:buChar char="●"/>
            </a:pPr>
            <a:r>
              <a:rPr lang="en" sz="1200">
                <a:solidFill>
                  <a:srgbClr val="1D1D1D"/>
                </a:solidFill>
                <a:latin typeface="Inter"/>
                <a:ea typeface="Inter"/>
                <a:cs typeface="Inter"/>
                <a:sym typeface="Inter"/>
              </a:rPr>
              <a:t>The data lists the payments made to physicians for drug prescriptions and procedures conducted</a:t>
            </a:r>
            <a:br>
              <a:rPr lang="en" sz="1200">
                <a:solidFill>
                  <a:srgbClr val="1D1D1D"/>
                </a:solidFill>
                <a:latin typeface="Inter"/>
                <a:ea typeface="Inter"/>
                <a:cs typeface="Inter"/>
                <a:sym typeface="Inter"/>
              </a:rPr>
            </a:br>
            <a:endParaRPr sz="1200">
              <a:solidFill>
                <a:srgbClr val="1D1D1D"/>
              </a:solidFill>
              <a:latin typeface="Inter"/>
              <a:ea typeface="Inter"/>
              <a:cs typeface="Inter"/>
              <a:sym typeface="Inter"/>
            </a:endParaRPr>
          </a:p>
          <a:p>
            <a:pPr indent="-304800" lvl="0" marL="457200" rtl="0" algn="l">
              <a:lnSpc>
                <a:spcPct val="115000"/>
              </a:lnSpc>
              <a:spcBef>
                <a:spcPts val="0"/>
              </a:spcBef>
              <a:spcAft>
                <a:spcPts val="0"/>
              </a:spcAft>
              <a:buClr>
                <a:srgbClr val="1D1D1D"/>
              </a:buClr>
              <a:buSzPts val="1200"/>
              <a:buFont typeface="Inter"/>
              <a:buChar char="●"/>
            </a:pPr>
            <a:r>
              <a:rPr lang="en" sz="1200">
                <a:solidFill>
                  <a:srgbClr val="1D1D1D"/>
                </a:solidFill>
                <a:latin typeface="Inter"/>
                <a:ea typeface="Inter"/>
                <a:cs typeface="Inter"/>
                <a:sym typeface="Inter"/>
              </a:rPr>
              <a:t>It shows the reimbursement amount and how many times the drug was prescribed and procedure conducted</a:t>
            </a:r>
            <a:endParaRPr sz="1200">
              <a:solidFill>
                <a:srgbClr val="1D1D1D"/>
              </a:solidFill>
              <a:latin typeface="Inter"/>
              <a:ea typeface="Inter"/>
              <a:cs typeface="Inter"/>
              <a:sym typeface="Inte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1dc06b3195_1_1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31dc06b3195_1_1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Katya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1dc06b3195_1_10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1dc06b3195_1_1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Katya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20d7af39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320d7af39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Sonia</a:t>
            </a:r>
            <a:br>
              <a:rPr lang="en"/>
            </a:br>
            <a:r>
              <a:rPr lang="en"/>
              <a:t>To understand what normal looks like,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Total and average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Most common procedures, what does normal look like?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1dc06b3195_1_1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31dc06b3195_1_1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Sonia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was our initial starting point </a:t>
            </a:r>
            <a:endParaRPr/>
          </a:p>
          <a:p>
            <a:pPr indent="0" lvl="0" marL="0" rtl="0" algn="l">
              <a:spcBef>
                <a:spcPts val="0"/>
              </a:spcBef>
              <a:spcAft>
                <a:spcPts val="0"/>
              </a:spcAft>
              <a:buNone/>
            </a:pPr>
            <a:r>
              <a:rPr lang="en"/>
              <a:t>Middle graph: WY</a:t>
            </a:r>
            <a:br>
              <a:rPr lang="en"/>
            </a:br>
            <a:r>
              <a:rPr lang="en"/>
              <a:t>RHS: whole state of FL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320d7af398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320d7af398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Sonia</a:t>
            </a:r>
            <a:br>
              <a:rPr lang="en"/>
            </a:br>
            <a:r>
              <a:rPr lang="en"/>
              <a:t>Most common drugs or procedures</a:t>
            </a:r>
            <a:endParaRPr/>
          </a:p>
          <a:p>
            <a:pPr indent="0" lvl="0" marL="0" rtl="0" algn="l">
              <a:spcBef>
                <a:spcPts val="0"/>
              </a:spcBef>
              <a:spcAft>
                <a:spcPts val="0"/>
              </a:spcAft>
              <a:buNone/>
            </a:pPr>
            <a:r>
              <a:rPr lang="en"/>
              <a:t>LHS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RHS -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txBox="1"/>
          <p:nvPr>
            <p:ph type="title"/>
          </p:nvPr>
        </p:nvSpPr>
        <p:spPr>
          <a:xfrm>
            <a:off x="420875" y="1402000"/>
            <a:ext cx="4324800" cy="2432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11" name="Google Shape;11;p2"/>
          <p:cNvSpPr txBox="1"/>
          <p:nvPr>
            <p:ph idx="2" type="title"/>
          </p:nvPr>
        </p:nvSpPr>
        <p:spPr>
          <a:xfrm>
            <a:off x="474350" y="3793500"/>
            <a:ext cx="4036500" cy="1153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a:buNone/>
              <a:defRPr sz="1800">
                <a:solidFill>
                  <a:schemeClr val="lt2"/>
                </a:solidFill>
              </a:defRPr>
            </a:lvl2pPr>
            <a:lvl3pPr lvl="2">
              <a:spcBef>
                <a:spcPts val="0"/>
              </a:spcBef>
              <a:spcAft>
                <a:spcPts val="0"/>
              </a:spcAft>
              <a:buClr>
                <a:schemeClr val="lt2"/>
              </a:buClr>
              <a:buSzPts val="1800"/>
              <a:buFont typeface="Inter"/>
              <a:buNone/>
              <a:defRPr sz="1800">
                <a:solidFill>
                  <a:schemeClr val="lt2"/>
                </a:solidFill>
              </a:defRPr>
            </a:lvl3pPr>
            <a:lvl4pPr lvl="3">
              <a:spcBef>
                <a:spcPts val="0"/>
              </a:spcBef>
              <a:spcAft>
                <a:spcPts val="0"/>
              </a:spcAft>
              <a:buClr>
                <a:schemeClr val="lt2"/>
              </a:buClr>
              <a:buSzPts val="1800"/>
              <a:buFont typeface="Inter"/>
              <a:buNone/>
              <a:defRPr sz="1800">
                <a:solidFill>
                  <a:schemeClr val="lt2"/>
                </a:solidFill>
              </a:defRPr>
            </a:lvl4pPr>
            <a:lvl5pPr lvl="4">
              <a:spcBef>
                <a:spcPts val="0"/>
              </a:spcBef>
              <a:spcAft>
                <a:spcPts val="0"/>
              </a:spcAft>
              <a:buClr>
                <a:schemeClr val="lt2"/>
              </a:buClr>
              <a:buSzPts val="1800"/>
              <a:buFont typeface="Inter"/>
              <a:buNone/>
              <a:defRPr sz="1800">
                <a:solidFill>
                  <a:schemeClr val="lt2"/>
                </a:solidFill>
              </a:defRPr>
            </a:lvl5pPr>
            <a:lvl6pPr lvl="5">
              <a:spcBef>
                <a:spcPts val="0"/>
              </a:spcBef>
              <a:spcAft>
                <a:spcPts val="0"/>
              </a:spcAft>
              <a:buClr>
                <a:schemeClr val="lt2"/>
              </a:buClr>
              <a:buSzPts val="1800"/>
              <a:buFont typeface="Inter"/>
              <a:buNone/>
              <a:defRPr sz="1800">
                <a:solidFill>
                  <a:schemeClr val="lt2"/>
                </a:solidFill>
              </a:defRPr>
            </a:lvl6pPr>
            <a:lvl7pPr lvl="6">
              <a:spcBef>
                <a:spcPts val="0"/>
              </a:spcBef>
              <a:spcAft>
                <a:spcPts val="0"/>
              </a:spcAft>
              <a:buClr>
                <a:schemeClr val="lt2"/>
              </a:buClr>
              <a:buSzPts val="1800"/>
              <a:buFont typeface="Inter"/>
              <a:buNone/>
              <a:defRPr sz="1800">
                <a:solidFill>
                  <a:schemeClr val="lt2"/>
                </a:solidFill>
              </a:defRPr>
            </a:lvl7pPr>
            <a:lvl8pPr lvl="7">
              <a:spcBef>
                <a:spcPts val="0"/>
              </a:spcBef>
              <a:spcAft>
                <a:spcPts val="0"/>
              </a:spcAft>
              <a:buClr>
                <a:schemeClr val="lt2"/>
              </a:buClr>
              <a:buSzPts val="1800"/>
              <a:buFont typeface="Inter"/>
              <a:buNone/>
              <a:defRPr sz="1800">
                <a:solidFill>
                  <a:schemeClr val="lt2"/>
                </a:solidFill>
              </a:defRPr>
            </a:lvl8pPr>
            <a:lvl9pPr lvl="8">
              <a:spcBef>
                <a:spcPts val="0"/>
              </a:spcBef>
              <a:spcAft>
                <a:spcPts val="0"/>
              </a:spcAft>
              <a:buClr>
                <a:schemeClr val="lt2"/>
              </a:buClr>
              <a:buSzPts val="1800"/>
              <a:buFont typeface="Inter"/>
              <a:buNone/>
              <a:defRPr sz="1800">
                <a:solidFill>
                  <a:schemeClr val="lt2"/>
                </a:solidFill>
              </a:defRPr>
            </a:lvl9pPr>
          </a:lstStyle>
          <a:p/>
        </p:txBody>
      </p:sp>
      <p:cxnSp>
        <p:nvCxnSpPr>
          <p:cNvPr id="12" name="Google Shape;12;p2"/>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3" name="Google Shape;13;p2"/>
          <p:cNvSpPr/>
          <p:nvPr>
            <p:ph idx="3" type="pic"/>
          </p:nvPr>
        </p:nvSpPr>
        <p:spPr>
          <a:xfrm>
            <a:off x="5039775" y="196800"/>
            <a:ext cx="3905400" cy="4749900"/>
          </a:xfrm>
          <a:prstGeom prst="roundRect">
            <a:avLst>
              <a:gd fmla="val 2053" name="adj"/>
            </a:avLst>
          </a:prstGeom>
          <a:noFill/>
          <a:ln>
            <a:noFill/>
          </a:ln>
        </p:spPr>
      </p:sp>
      <p:sp>
        <p:nvSpPr>
          <p:cNvPr id="14" name="Google Shape;14;p2"/>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5" name="Google Shape;15;p2"/>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None/>
            </a:pPr>
            <a:r>
              <a:rPr lang="en" sz="700">
                <a:solidFill>
                  <a:schemeClr val="lt2"/>
                </a:solidFill>
                <a:latin typeface="Inter"/>
                <a:ea typeface="Inter"/>
                <a:cs typeface="Inter"/>
                <a:sym typeface="Inter"/>
              </a:rPr>
              <a:t>Copyright </a:t>
            </a:r>
            <a:r>
              <a:rPr lang="en" sz="700">
                <a:solidFill>
                  <a:schemeClr val="lt2"/>
                </a:solidFill>
                <a:latin typeface="Inter"/>
                <a:ea typeface="Inter"/>
                <a:cs typeface="Inter"/>
                <a:sym typeface="Inter"/>
              </a:rPr>
              <a:t>©</a:t>
            </a:r>
            <a:endParaRPr sz="700">
              <a:solidFill>
                <a:schemeClr val="lt2"/>
              </a:solidFill>
              <a:latin typeface="Inter"/>
              <a:ea typeface="Inter"/>
              <a:cs typeface="Inter"/>
              <a:sym typeface="Inter"/>
            </a:endParaRPr>
          </a:p>
        </p:txBody>
      </p:sp>
      <p:sp>
        <p:nvSpPr>
          <p:cNvPr id="16" name="Google Shape;16;p2"/>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Breakdown">
  <p:cSld name="SECTION_TITLE_AND_DESCRIPTION_1">
    <p:bg>
      <p:bgPr>
        <a:solidFill>
          <a:schemeClr val="dk2"/>
        </a:solidFill>
      </p:bgPr>
    </p:bg>
    <p:spTree>
      <p:nvGrpSpPr>
        <p:cNvPr id="76" name="Shape 76"/>
        <p:cNvGrpSpPr/>
        <p:nvPr/>
      </p:nvGrpSpPr>
      <p:grpSpPr>
        <a:xfrm>
          <a:off x="0" y="0"/>
          <a:ext cx="0" cy="0"/>
          <a:chOff x="0" y="0"/>
          <a:chExt cx="0" cy="0"/>
        </a:xfrm>
      </p:grpSpPr>
      <p:sp>
        <p:nvSpPr>
          <p:cNvPr id="77" name="Google Shape;77;p11"/>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78" name="Google Shape;78;p11"/>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79" name="Google Shape;79;p11"/>
          <p:cNvSpPr txBox="1"/>
          <p:nvPr>
            <p:ph idx="1" type="subTitle"/>
          </p:nvPr>
        </p:nvSpPr>
        <p:spPr>
          <a:xfrm>
            <a:off x="348657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80" name="Google Shape;80;p11"/>
          <p:cNvSpPr txBox="1"/>
          <p:nvPr>
            <p:ph idx="2" type="body"/>
          </p:nvPr>
        </p:nvSpPr>
        <p:spPr>
          <a:xfrm>
            <a:off x="341607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cxnSp>
        <p:nvCxnSpPr>
          <p:cNvPr id="81" name="Google Shape;81;p11"/>
          <p:cNvCxnSpPr>
            <a:endCxn id="82" idx="2"/>
          </p:cNvCxnSpPr>
          <p:nvPr/>
        </p:nvCxnSpPr>
        <p:spPr>
          <a:xfrm>
            <a:off x="2904275" y="2048466"/>
            <a:ext cx="771900" cy="0"/>
          </a:xfrm>
          <a:prstGeom prst="straightConnector1">
            <a:avLst/>
          </a:prstGeom>
          <a:noFill/>
          <a:ln cap="flat" cmpd="sng" w="19050">
            <a:solidFill>
              <a:schemeClr val="lt1"/>
            </a:solidFill>
            <a:prstDash val="solid"/>
            <a:round/>
            <a:headEnd len="med" w="med" type="none"/>
            <a:tailEnd len="med" w="med" type="none"/>
          </a:ln>
        </p:spPr>
      </p:cxnSp>
      <p:cxnSp>
        <p:nvCxnSpPr>
          <p:cNvPr id="83" name="Google Shape;83;p11"/>
          <p:cNvCxnSpPr/>
          <p:nvPr/>
        </p:nvCxnSpPr>
        <p:spPr>
          <a:xfrm>
            <a:off x="4765924" y="2048466"/>
            <a:ext cx="771900" cy="0"/>
          </a:xfrm>
          <a:prstGeom prst="straightConnector1">
            <a:avLst/>
          </a:prstGeom>
          <a:noFill/>
          <a:ln cap="flat" cmpd="sng" w="19050">
            <a:solidFill>
              <a:schemeClr val="lt1"/>
            </a:solidFill>
            <a:prstDash val="solid"/>
            <a:round/>
            <a:headEnd len="med" w="med" type="none"/>
            <a:tailEnd len="med" w="med" type="none"/>
          </a:ln>
        </p:spPr>
      </p:cxnSp>
      <p:cxnSp>
        <p:nvCxnSpPr>
          <p:cNvPr id="84" name="Google Shape;84;p11"/>
          <p:cNvCxnSpPr/>
          <p:nvPr/>
        </p:nvCxnSpPr>
        <p:spPr>
          <a:xfrm>
            <a:off x="6635736" y="2048466"/>
            <a:ext cx="771900" cy="0"/>
          </a:xfrm>
          <a:prstGeom prst="straightConnector1">
            <a:avLst/>
          </a:prstGeom>
          <a:noFill/>
          <a:ln cap="flat" cmpd="sng" w="19050">
            <a:solidFill>
              <a:schemeClr val="lt1"/>
            </a:solidFill>
            <a:prstDash val="solid"/>
            <a:round/>
            <a:headEnd len="med" w="med" type="none"/>
            <a:tailEnd len="med" w="med" type="none"/>
          </a:ln>
        </p:spPr>
      </p:cxnSp>
      <p:sp>
        <p:nvSpPr>
          <p:cNvPr id="82" name="Google Shape;82;p11"/>
          <p:cNvSpPr/>
          <p:nvPr/>
        </p:nvSpPr>
        <p:spPr>
          <a:xfrm>
            <a:off x="3676175"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85" name="Google Shape;85;p11"/>
          <p:cNvSpPr/>
          <p:nvPr/>
        </p:nvSpPr>
        <p:spPr>
          <a:xfrm>
            <a:off x="5548513"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86" name="Google Shape;86;p11"/>
          <p:cNvSpPr/>
          <p:nvPr/>
        </p:nvSpPr>
        <p:spPr>
          <a:xfrm>
            <a:off x="7417725"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87" name="Google Shape;87;p11"/>
          <p:cNvSpPr txBox="1"/>
          <p:nvPr>
            <p:ph idx="3" type="subTitle"/>
          </p:nvPr>
        </p:nvSpPr>
        <p:spPr>
          <a:xfrm>
            <a:off x="535892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88" name="Google Shape;88;p11"/>
          <p:cNvSpPr txBox="1"/>
          <p:nvPr>
            <p:ph idx="4" type="body"/>
          </p:nvPr>
        </p:nvSpPr>
        <p:spPr>
          <a:xfrm>
            <a:off x="528842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89" name="Google Shape;89;p11"/>
          <p:cNvSpPr txBox="1"/>
          <p:nvPr>
            <p:ph idx="5" type="subTitle"/>
          </p:nvPr>
        </p:nvSpPr>
        <p:spPr>
          <a:xfrm>
            <a:off x="723127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90" name="Google Shape;90;p11"/>
          <p:cNvSpPr txBox="1"/>
          <p:nvPr>
            <p:ph idx="6" type="body"/>
          </p:nvPr>
        </p:nvSpPr>
        <p:spPr>
          <a:xfrm>
            <a:off x="716077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91" name="Google Shape;91;p11"/>
          <p:cNvSpPr/>
          <p:nvPr/>
        </p:nvSpPr>
        <p:spPr>
          <a:xfrm>
            <a:off x="603475" y="2706950"/>
            <a:ext cx="2313300" cy="1413600"/>
          </a:xfrm>
          <a:prstGeom prst="roundRect">
            <a:avLst>
              <a:gd fmla="val 741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None/>
            </a:pPr>
            <a:r>
              <a:t/>
            </a:r>
            <a:endParaRPr>
              <a:solidFill>
                <a:srgbClr val="F6F5EC"/>
              </a:solidFill>
            </a:endParaRPr>
          </a:p>
        </p:txBody>
      </p:sp>
      <p:sp>
        <p:nvSpPr>
          <p:cNvPr id="92" name="Google Shape;92;p11"/>
          <p:cNvSpPr txBox="1"/>
          <p:nvPr>
            <p:ph type="title"/>
          </p:nvPr>
        </p:nvSpPr>
        <p:spPr>
          <a:xfrm>
            <a:off x="450850" y="596800"/>
            <a:ext cx="6767700" cy="1431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93" name="Google Shape;93;p11"/>
          <p:cNvSpPr txBox="1"/>
          <p:nvPr>
            <p:ph idx="7" type="body"/>
          </p:nvPr>
        </p:nvSpPr>
        <p:spPr>
          <a:xfrm>
            <a:off x="603475" y="2758400"/>
            <a:ext cx="2313300" cy="13107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Clr>
                <a:schemeClr val="lt1"/>
              </a:buClr>
              <a:buSzPts val="1200"/>
              <a:buFont typeface="Inter"/>
              <a:buChar char="●"/>
              <a:defRPr>
                <a:solidFill>
                  <a:schemeClr val="lt1"/>
                </a:solidFill>
              </a:defRPr>
            </a:lvl1pPr>
            <a:lvl2pPr indent="-304800" lvl="1" marL="914400" algn="ctr">
              <a:spcBef>
                <a:spcPts val="0"/>
              </a:spcBef>
              <a:spcAft>
                <a:spcPts val="0"/>
              </a:spcAft>
              <a:buClr>
                <a:schemeClr val="lt1"/>
              </a:buClr>
              <a:buSzPts val="1200"/>
              <a:buFont typeface="Inter"/>
              <a:buChar char="○"/>
              <a:defRPr>
                <a:solidFill>
                  <a:schemeClr val="lt1"/>
                </a:solidFill>
              </a:defRPr>
            </a:lvl2pPr>
            <a:lvl3pPr indent="-304800" lvl="2" marL="1371600" algn="ctr">
              <a:spcBef>
                <a:spcPts val="0"/>
              </a:spcBef>
              <a:spcAft>
                <a:spcPts val="0"/>
              </a:spcAft>
              <a:buClr>
                <a:schemeClr val="lt1"/>
              </a:buClr>
              <a:buSzPts val="1200"/>
              <a:buFont typeface="Inter"/>
              <a:buChar char="■"/>
              <a:defRPr>
                <a:solidFill>
                  <a:schemeClr val="lt1"/>
                </a:solidFill>
              </a:defRPr>
            </a:lvl3pPr>
            <a:lvl4pPr indent="-304800" lvl="3" marL="1828800" algn="ctr">
              <a:spcBef>
                <a:spcPts val="0"/>
              </a:spcBef>
              <a:spcAft>
                <a:spcPts val="0"/>
              </a:spcAft>
              <a:buClr>
                <a:schemeClr val="lt1"/>
              </a:buClr>
              <a:buSzPts val="1200"/>
              <a:buFont typeface="Inter"/>
              <a:buChar char="●"/>
              <a:defRPr>
                <a:solidFill>
                  <a:schemeClr val="lt1"/>
                </a:solidFill>
              </a:defRPr>
            </a:lvl4pPr>
            <a:lvl5pPr indent="-304800" lvl="4" marL="2286000" algn="ctr">
              <a:spcBef>
                <a:spcPts val="0"/>
              </a:spcBef>
              <a:spcAft>
                <a:spcPts val="0"/>
              </a:spcAft>
              <a:buClr>
                <a:schemeClr val="lt1"/>
              </a:buClr>
              <a:buSzPts val="1200"/>
              <a:buFont typeface="Inter"/>
              <a:buChar char="○"/>
              <a:defRPr>
                <a:solidFill>
                  <a:schemeClr val="lt1"/>
                </a:solidFill>
              </a:defRPr>
            </a:lvl5pPr>
            <a:lvl6pPr indent="-304800" lvl="5" marL="2743200" algn="ctr">
              <a:spcBef>
                <a:spcPts val="0"/>
              </a:spcBef>
              <a:spcAft>
                <a:spcPts val="0"/>
              </a:spcAft>
              <a:buClr>
                <a:schemeClr val="lt1"/>
              </a:buClr>
              <a:buSzPts val="1200"/>
              <a:buFont typeface="Inter"/>
              <a:buChar char="■"/>
              <a:defRPr>
                <a:solidFill>
                  <a:schemeClr val="lt1"/>
                </a:solidFill>
              </a:defRPr>
            </a:lvl6pPr>
            <a:lvl7pPr indent="-304800" lvl="6" marL="3200400" algn="ctr">
              <a:spcBef>
                <a:spcPts val="0"/>
              </a:spcBef>
              <a:spcAft>
                <a:spcPts val="0"/>
              </a:spcAft>
              <a:buClr>
                <a:schemeClr val="lt1"/>
              </a:buClr>
              <a:buSzPts val="1200"/>
              <a:buFont typeface="Inter"/>
              <a:buChar char="●"/>
              <a:defRPr>
                <a:solidFill>
                  <a:schemeClr val="lt1"/>
                </a:solidFill>
              </a:defRPr>
            </a:lvl7pPr>
            <a:lvl8pPr indent="-304800" lvl="7" marL="3657600" algn="ctr">
              <a:spcBef>
                <a:spcPts val="0"/>
              </a:spcBef>
              <a:spcAft>
                <a:spcPts val="0"/>
              </a:spcAft>
              <a:buClr>
                <a:schemeClr val="lt1"/>
              </a:buClr>
              <a:buSzPts val="1200"/>
              <a:buFont typeface="Inter"/>
              <a:buChar char="○"/>
              <a:defRPr>
                <a:solidFill>
                  <a:schemeClr val="lt1"/>
                </a:solidFill>
              </a:defRPr>
            </a:lvl8pPr>
            <a:lvl9pPr indent="-304800" lvl="8" marL="4114800" algn="ctr">
              <a:spcBef>
                <a:spcPts val="0"/>
              </a:spcBef>
              <a:spcAft>
                <a:spcPts val="0"/>
              </a:spcAft>
              <a:buClr>
                <a:schemeClr val="lt1"/>
              </a:buClr>
              <a:buSzPts val="1200"/>
              <a:buFont typeface="Inter"/>
              <a:buChar char="■"/>
              <a:defRPr>
                <a:solidFill>
                  <a:schemeClr val="lt1"/>
                </a:solidFill>
              </a:defRPr>
            </a:lvl9pPr>
          </a:lstStyle>
          <a:p/>
        </p:txBody>
      </p:sp>
      <p:sp>
        <p:nvSpPr>
          <p:cNvPr id="94" name="Google Shape;94;p11"/>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95" name="Google Shape;95;p11"/>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Graph">
  <p:cSld name="CAPTION_ONLY">
    <p:bg>
      <p:bgPr>
        <a:solidFill>
          <a:schemeClr val="lt1"/>
        </a:solidFill>
      </p:bgPr>
    </p:bg>
    <p:spTree>
      <p:nvGrpSpPr>
        <p:cNvPr id="96" name="Shape 96"/>
        <p:cNvGrpSpPr/>
        <p:nvPr/>
      </p:nvGrpSpPr>
      <p:grpSpPr>
        <a:xfrm>
          <a:off x="0" y="0"/>
          <a:ext cx="0" cy="0"/>
          <a:chOff x="0" y="0"/>
          <a:chExt cx="0" cy="0"/>
        </a:xfrm>
      </p:grpSpPr>
      <p:cxnSp>
        <p:nvCxnSpPr>
          <p:cNvPr id="97" name="Google Shape;97;p12"/>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98" name="Google Shape;98;p12"/>
          <p:cNvSpPr txBox="1"/>
          <p:nvPr>
            <p:ph type="title"/>
          </p:nvPr>
        </p:nvSpPr>
        <p:spPr>
          <a:xfrm>
            <a:off x="452575" y="596800"/>
            <a:ext cx="4418100" cy="1370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99" name="Google Shape;99;p12"/>
          <p:cNvSpPr txBox="1"/>
          <p:nvPr>
            <p:ph idx="1" type="body"/>
          </p:nvPr>
        </p:nvSpPr>
        <p:spPr>
          <a:xfrm>
            <a:off x="56052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100" name="Google Shape;100;p12"/>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01" name="Google Shape;101;p12"/>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accent2"/>
                </a:solidFill>
                <a:latin typeface="Inter Light"/>
                <a:ea typeface="Inter Light"/>
                <a:cs typeface="Inter Light"/>
                <a:sym typeface="Inter Light"/>
              </a:defRPr>
            </a:lvl1pPr>
            <a:lvl2pPr lvl="1" rtl="0" algn="ctr">
              <a:buNone/>
              <a:defRPr sz="800">
                <a:solidFill>
                  <a:schemeClr val="accent2"/>
                </a:solidFill>
                <a:latin typeface="Inter Light"/>
                <a:ea typeface="Inter Light"/>
                <a:cs typeface="Inter Light"/>
                <a:sym typeface="Inter Light"/>
              </a:defRPr>
            </a:lvl2pPr>
            <a:lvl3pPr lvl="2" rtl="0" algn="ctr">
              <a:buNone/>
              <a:defRPr sz="800">
                <a:solidFill>
                  <a:schemeClr val="accent2"/>
                </a:solidFill>
                <a:latin typeface="Inter Light"/>
                <a:ea typeface="Inter Light"/>
                <a:cs typeface="Inter Light"/>
                <a:sym typeface="Inter Light"/>
              </a:defRPr>
            </a:lvl3pPr>
            <a:lvl4pPr lvl="3" rtl="0" algn="ctr">
              <a:buNone/>
              <a:defRPr sz="800">
                <a:solidFill>
                  <a:schemeClr val="accent2"/>
                </a:solidFill>
                <a:latin typeface="Inter Light"/>
                <a:ea typeface="Inter Light"/>
                <a:cs typeface="Inter Light"/>
                <a:sym typeface="Inter Light"/>
              </a:defRPr>
            </a:lvl4pPr>
            <a:lvl5pPr lvl="4" rtl="0" algn="ctr">
              <a:buNone/>
              <a:defRPr sz="800">
                <a:solidFill>
                  <a:schemeClr val="accent2"/>
                </a:solidFill>
                <a:latin typeface="Inter Light"/>
                <a:ea typeface="Inter Light"/>
                <a:cs typeface="Inter Light"/>
                <a:sym typeface="Inter Light"/>
              </a:defRPr>
            </a:lvl5pPr>
            <a:lvl6pPr lvl="5" rtl="0" algn="ctr">
              <a:buNone/>
              <a:defRPr sz="800">
                <a:solidFill>
                  <a:schemeClr val="accent2"/>
                </a:solidFill>
                <a:latin typeface="Inter Light"/>
                <a:ea typeface="Inter Light"/>
                <a:cs typeface="Inter Light"/>
                <a:sym typeface="Inter Light"/>
              </a:defRPr>
            </a:lvl6pPr>
            <a:lvl7pPr lvl="6" rtl="0" algn="ctr">
              <a:buNone/>
              <a:defRPr sz="800">
                <a:solidFill>
                  <a:schemeClr val="accent2"/>
                </a:solidFill>
                <a:latin typeface="Inter Light"/>
                <a:ea typeface="Inter Light"/>
                <a:cs typeface="Inter Light"/>
                <a:sym typeface="Inter Light"/>
              </a:defRPr>
            </a:lvl7pPr>
            <a:lvl8pPr lvl="7" rtl="0" algn="ctr">
              <a:buNone/>
              <a:defRPr sz="800">
                <a:solidFill>
                  <a:schemeClr val="accent2"/>
                </a:solidFill>
                <a:latin typeface="Inter Light"/>
                <a:ea typeface="Inter Light"/>
                <a:cs typeface="Inter Light"/>
                <a:sym typeface="Inter Light"/>
              </a:defRPr>
            </a:lvl8pPr>
            <a:lvl9pPr lvl="8" rtl="0" algn="ctr">
              <a:buNone/>
              <a:defRPr sz="800">
                <a:solidFill>
                  <a:schemeClr val="accen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02" name="Google Shape;102;p12"/>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Header">
  <p:cSld name="BIG_NUMBER">
    <p:bg>
      <p:bgPr>
        <a:solidFill>
          <a:schemeClr val="dk2"/>
        </a:solidFill>
      </p:bgPr>
    </p:bg>
    <p:spTree>
      <p:nvGrpSpPr>
        <p:cNvPr id="103" name="Shape 103"/>
        <p:cNvGrpSpPr/>
        <p:nvPr/>
      </p:nvGrpSpPr>
      <p:grpSpPr>
        <a:xfrm>
          <a:off x="0" y="0"/>
          <a:ext cx="0" cy="0"/>
          <a:chOff x="0" y="0"/>
          <a:chExt cx="0" cy="0"/>
        </a:xfrm>
      </p:grpSpPr>
      <p:sp>
        <p:nvSpPr>
          <p:cNvPr id="104" name="Google Shape;104;p13"/>
          <p:cNvSpPr/>
          <p:nvPr>
            <p:ph idx="2" type="pic"/>
          </p:nvPr>
        </p:nvSpPr>
        <p:spPr>
          <a:xfrm>
            <a:off x="213750" y="586950"/>
            <a:ext cx="8701800" cy="2327100"/>
          </a:xfrm>
          <a:prstGeom prst="roundRect">
            <a:avLst>
              <a:gd fmla="val 3913" name="adj"/>
            </a:avLst>
          </a:prstGeom>
          <a:noFill/>
          <a:ln>
            <a:noFill/>
          </a:ln>
        </p:spPr>
      </p:sp>
      <p:sp>
        <p:nvSpPr>
          <p:cNvPr id="105" name="Google Shape;105;p13"/>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106" name="Google Shape;106;p13"/>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07" name="Google Shape;107;p13"/>
          <p:cNvSpPr txBox="1"/>
          <p:nvPr>
            <p:ph idx="1" type="body"/>
          </p:nvPr>
        </p:nvSpPr>
        <p:spPr>
          <a:xfrm>
            <a:off x="5362800" y="30712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08" name="Google Shape;108;p13"/>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09" name="Google Shape;109;p13"/>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to-Market Strategy" type="blank">
  <p:cSld name="BLANK">
    <p:bg>
      <p:bgPr>
        <a:solidFill>
          <a:schemeClr val="dk1"/>
        </a:solidFill>
      </p:bgPr>
    </p:bg>
    <p:spTree>
      <p:nvGrpSpPr>
        <p:cNvPr id="110" name="Shape 110"/>
        <p:cNvGrpSpPr/>
        <p:nvPr/>
      </p:nvGrpSpPr>
      <p:grpSpPr>
        <a:xfrm>
          <a:off x="0" y="0"/>
          <a:ext cx="0" cy="0"/>
          <a:chOff x="0" y="0"/>
          <a:chExt cx="0" cy="0"/>
        </a:xfrm>
      </p:grpSpPr>
      <p:sp>
        <p:nvSpPr>
          <p:cNvPr id="111" name="Google Shape;111;p14"/>
          <p:cNvSpPr/>
          <p:nvPr>
            <p:ph idx="2" type="pic"/>
          </p:nvPr>
        </p:nvSpPr>
        <p:spPr>
          <a:xfrm>
            <a:off x="6445900" y="626975"/>
            <a:ext cx="1932900" cy="2070000"/>
          </a:xfrm>
          <a:prstGeom prst="roundRect">
            <a:avLst>
              <a:gd fmla="val 5387" name="adj"/>
            </a:avLst>
          </a:prstGeom>
          <a:noFill/>
          <a:ln>
            <a:noFill/>
          </a:ln>
        </p:spPr>
      </p:sp>
      <p:sp>
        <p:nvSpPr>
          <p:cNvPr id="112" name="Google Shape;112;p14"/>
          <p:cNvSpPr/>
          <p:nvPr>
            <p:ph idx="3" type="pic"/>
          </p:nvPr>
        </p:nvSpPr>
        <p:spPr>
          <a:xfrm>
            <a:off x="4210025" y="626975"/>
            <a:ext cx="1932900" cy="2070000"/>
          </a:xfrm>
          <a:prstGeom prst="roundRect">
            <a:avLst>
              <a:gd fmla="val 5387" name="adj"/>
            </a:avLst>
          </a:prstGeom>
          <a:noFill/>
          <a:ln>
            <a:noFill/>
          </a:ln>
        </p:spPr>
      </p:sp>
      <p:cxnSp>
        <p:nvCxnSpPr>
          <p:cNvPr id="113" name="Google Shape;113;p14"/>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14" name="Google Shape;114;p14"/>
          <p:cNvSpPr txBox="1"/>
          <p:nvPr>
            <p:ph type="title"/>
          </p:nvPr>
        </p:nvSpPr>
        <p:spPr>
          <a:xfrm>
            <a:off x="450850" y="596800"/>
            <a:ext cx="4083000" cy="18288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115" name="Google Shape;115;p14"/>
          <p:cNvSpPr txBox="1"/>
          <p:nvPr>
            <p:ph idx="1" type="subTitle"/>
          </p:nvPr>
        </p:nvSpPr>
        <p:spPr>
          <a:xfrm>
            <a:off x="4210025" y="2802675"/>
            <a:ext cx="1906800" cy="772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p:txBody>
      </p:sp>
      <p:sp>
        <p:nvSpPr>
          <p:cNvPr id="116" name="Google Shape;116;p14"/>
          <p:cNvSpPr txBox="1"/>
          <p:nvPr>
            <p:ph idx="4" type="body"/>
          </p:nvPr>
        </p:nvSpPr>
        <p:spPr>
          <a:xfrm>
            <a:off x="4210025" y="3441550"/>
            <a:ext cx="1607400" cy="1068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17" name="Google Shape;117;p14"/>
          <p:cNvSpPr txBox="1"/>
          <p:nvPr>
            <p:ph idx="5" type="subTitle"/>
          </p:nvPr>
        </p:nvSpPr>
        <p:spPr>
          <a:xfrm>
            <a:off x="6458950" y="2802675"/>
            <a:ext cx="1906800" cy="772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p:txBody>
      </p:sp>
      <p:sp>
        <p:nvSpPr>
          <p:cNvPr id="118" name="Google Shape;118;p14"/>
          <p:cNvSpPr txBox="1"/>
          <p:nvPr>
            <p:ph idx="6" type="body"/>
          </p:nvPr>
        </p:nvSpPr>
        <p:spPr>
          <a:xfrm>
            <a:off x="6458950" y="3441550"/>
            <a:ext cx="1607400" cy="1068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19" name="Google Shape;119;p14"/>
          <p:cNvSpPr txBox="1"/>
          <p:nvPr>
            <p:ph idx="7" type="body"/>
          </p:nvPr>
        </p:nvSpPr>
        <p:spPr>
          <a:xfrm>
            <a:off x="450850" y="2399275"/>
            <a:ext cx="3048000" cy="211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Inter"/>
              <a:buChar char="●"/>
              <a:defRPr>
                <a:solidFill>
                  <a:schemeClr val="lt1"/>
                </a:solidFill>
              </a:defRPr>
            </a:lvl1pPr>
            <a:lvl2pPr indent="-304800" lvl="1" marL="914400">
              <a:spcBef>
                <a:spcPts val="0"/>
              </a:spcBef>
              <a:spcAft>
                <a:spcPts val="0"/>
              </a:spcAft>
              <a:buClr>
                <a:schemeClr val="lt1"/>
              </a:buClr>
              <a:buSzPts val="1200"/>
              <a:buFont typeface="Inter"/>
              <a:buChar char="○"/>
              <a:defRPr>
                <a:solidFill>
                  <a:schemeClr val="lt1"/>
                </a:solidFill>
              </a:defRPr>
            </a:lvl2pPr>
            <a:lvl3pPr indent="-304800" lvl="2" marL="1371600">
              <a:spcBef>
                <a:spcPts val="0"/>
              </a:spcBef>
              <a:spcAft>
                <a:spcPts val="0"/>
              </a:spcAft>
              <a:buClr>
                <a:schemeClr val="lt1"/>
              </a:buClr>
              <a:buSzPts val="1200"/>
              <a:buFont typeface="Inter"/>
              <a:buChar char="■"/>
              <a:defRPr>
                <a:solidFill>
                  <a:schemeClr val="lt1"/>
                </a:solidFill>
              </a:defRPr>
            </a:lvl3pPr>
            <a:lvl4pPr indent="-304800" lvl="3" marL="1828800">
              <a:spcBef>
                <a:spcPts val="0"/>
              </a:spcBef>
              <a:spcAft>
                <a:spcPts val="0"/>
              </a:spcAft>
              <a:buClr>
                <a:schemeClr val="lt1"/>
              </a:buClr>
              <a:buSzPts val="1200"/>
              <a:buFont typeface="Inter"/>
              <a:buChar char="●"/>
              <a:defRPr>
                <a:solidFill>
                  <a:schemeClr val="lt1"/>
                </a:solidFill>
              </a:defRPr>
            </a:lvl4pPr>
            <a:lvl5pPr indent="-304800" lvl="4" marL="2286000">
              <a:spcBef>
                <a:spcPts val="0"/>
              </a:spcBef>
              <a:spcAft>
                <a:spcPts val="0"/>
              </a:spcAft>
              <a:buClr>
                <a:schemeClr val="lt1"/>
              </a:buClr>
              <a:buSzPts val="1200"/>
              <a:buFont typeface="Inter"/>
              <a:buChar char="○"/>
              <a:defRPr>
                <a:solidFill>
                  <a:schemeClr val="lt1"/>
                </a:solidFill>
              </a:defRPr>
            </a:lvl5pPr>
            <a:lvl6pPr indent="-304800" lvl="5" marL="2743200">
              <a:spcBef>
                <a:spcPts val="0"/>
              </a:spcBef>
              <a:spcAft>
                <a:spcPts val="0"/>
              </a:spcAft>
              <a:buClr>
                <a:schemeClr val="lt1"/>
              </a:buClr>
              <a:buSzPts val="1200"/>
              <a:buFont typeface="Inter"/>
              <a:buChar char="■"/>
              <a:defRPr>
                <a:solidFill>
                  <a:schemeClr val="lt1"/>
                </a:solidFill>
              </a:defRPr>
            </a:lvl6pPr>
            <a:lvl7pPr indent="-304800" lvl="6" marL="3200400">
              <a:spcBef>
                <a:spcPts val="0"/>
              </a:spcBef>
              <a:spcAft>
                <a:spcPts val="0"/>
              </a:spcAft>
              <a:buClr>
                <a:schemeClr val="lt1"/>
              </a:buClr>
              <a:buSzPts val="1200"/>
              <a:buFont typeface="Inter"/>
              <a:buChar char="●"/>
              <a:defRPr>
                <a:solidFill>
                  <a:schemeClr val="lt1"/>
                </a:solidFill>
              </a:defRPr>
            </a:lvl7pPr>
            <a:lvl8pPr indent="-304800" lvl="7" marL="3657600">
              <a:spcBef>
                <a:spcPts val="0"/>
              </a:spcBef>
              <a:spcAft>
                <a:spcPts val="0"/>
              </a:spcAft>
              <a:buClr>
                <a:schemeClr val="lt1"/>
              </a:buClr>
              <a:buSzPts val="1200"/>
              <a:buFont typeface="Inter"/>
              <a:buChar char="○"/>
              <a:defRPr>
                <a:solidFill>
                  <a:schemeClr val="lt1"/>
                </a:solidFill>
              </a:defRPr>
            </a:lvl8pPr>
            <a:lvl9pPr indent="-304800" lvl="8" marL="4114800">
              <a:spcBef>
                <a:spcPts val="0"/>
              </a:spcBef>
              <a:spcAft>
                <a:spcPts val="0"/>
              </a:spcAft>
              <a:buClr>
                <a:schemeClr val="lt1"/>
              </a:buClr>
              <a:buSzPts val="1200"/>
              <a:buFont typeface="Inter"/>
              <a:buChar char="■"/>
              <a:defRPr>
                <a:solidFill>
                  <a:schemeClr val="lt1"/>
                </a:solidFill>
              </a:defRPr>
            </a:lvl9pPr>
          </a:lstStyle>
          <a:p/>
        </p:txBody>
      </p:sp>
      <p:sp>
        <p:nvSpPr>
          <p:cNvPr id="120" name="Google Shape;120;p14"/>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21" name="Google Shape;121;p14"/>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22" name="Google Shape;122;p14"/>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lestones">
  <p:cSld name="TITLE_1">
    <p:bg>
      <p:bgPr>
        <a:solidFill>
          <a:schemeClr val="lt1"/>
        </a:solidFill>
      </p:bgPr>
    </p:bg>
    <p:spTree>
      <p:nvGrpSpPr>
        <p:cNvPr id="123" name="Shape 123"/>
        <p:cNvGrpSpPr/>
        <p:nvPr/>
      </p:nvGrpSpPr>
      <p:grpSpPr>
        <a:xfrm>
          <a:off x="0" y="0"/>
          <a:ext cx="0" cy="0"/>
          <a:chOff x="0" y="0"/>
          <a:chExt cx="0" cy="0"/>
        </a:xfrm>
      </p:grpSpPr>
      <p:cxnSp>
        <p:nvCxnSpPr>
          <p:cNvPr id="124" name="Google Shape;124;p15"/>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25" name="Google Shape;125;p15"/>
          <p:cNvSpPr txBox="1"/>
          <p:nvPr>
            <p:ph type="title"/>
          </p:nvPr>
        </p:nvSpPr>
        <p:spPr>
          <a:xfrm>
            <a:off x="452575" y="596800"/>
            <a:ext cx="4418100" cy="1359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26" name="Google Shape;126;p15"/>
          <p:cNvSpPr txBox="1"/>
          <p:nvPr>
            <p:ph idx="1" type="subTitle"/>
          </p:nvPr>
        </p:nvSpPr>
        <p:spPr>
          <a:xfrm>
            <a:off x="467825"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27" name="Google Shape;127;p15"/>
          <p:cNvSpPr txBox="1"/>
          <p:nvPr>
            <p:ph idx="2" type="body"/>
          </p:nvPr>
        </p:nvSpPr>
        <p:spPr>
          <a:xfrm>
            <a:off x="391625"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28" name="Google Shape;128;p15"/>
          <p:cNvSpPr txBox="1"/>
          <p:nvPr>
            <p:ph idx="3" type="subTitle"/>
          </p:nvPr>
        </p:nvSpPr>
        <p:spPr>
          <a:xfrm>
            <a:off x="3052450"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29" name="Google Shape;129;p15"/>
          <p:cNvSpPr txBox="1"/>
          <p:nvPr>
            <p:ph idx="4" type="body"/>
          </p:nvPr>
        </p:nvSpPr>
        <p:spPr>
          <a:xfrm>
            <a:off x="2976250"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30" name="Google Shape;130;p15"/>
          <p:cNvSpPr txBox="1"/>
          <p:nvPr>
            <p:ph idx="5" type="subTitle"/>
          </p:nvPr>
        </p:nvSpPr>
        <p:spPr>
          <a:xfrm>
            <a:off x="5637075"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31" name="Google Shape;131;p15"/>
          <p:cNvSpPr txBox="1"/>
          <p:nvPr>
            <p:ph idx="6" type="body"/>
          </p:nvPr>
        </p:nvSpPr>
        <p:spPr>
          <a:xfrm>
            <a:off x="5560875"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32" name="Google Shape;132;p15"/>
          <p:cNvSpPr txBox="1"/>
          <p:nvPr>
            <p:ph idx="7" type="subTitle"/>
          </p:nvPr>
        </p:nvSpPr>
        <p:spPr>
          <a:xfrm>
            <a:off x="467825"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33" name="Google Shape;133;p15"/>
          <p:cNvSpPr txBox="1"/>
          <p:nvPr>
            <p:ph idx="8" type="body"/>
          </p:nvPr>
        </p:nvSpPr>
        <p:spPr>
          <a:xfrm>
            <a:off x="391625"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34" name="Google Shape;134;p15"/>
          <p:cNvSpPr txBox="1"/>
          <p:nvPr>
            <p:ph idx="9" type="subTitle"/>
          </p:nvPr>
        </p:nvSpPr>
        <p:spPr>
          <a:xfrm>
            <a:off x="3052450"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35" name="Google Shape;135;p15"/>
          <p:cNvSpPr txBox="1"/>
          <p:nvPr>
            <p:ph idx="13" type="body"/>
          </p:nvPr>
        </p:nvSpPr>
        <p:spPr>
          <a:xfrm>
            <a:off x="2976250"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36" name="Google Shape;136;p15"/>
          <p:cNvSpPr txBox="1"/>
          <p:nvPr>
            <p:ph idx="14" type="subTitle"/>
          </p:nvPr>
        </p:nvSpPr>
        <p:spPr>
          <a:xfrm>
            <a:off x="5637075"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37" name="Google Shape;137;p15"/>
          <p:cNvSpPr txBox="1"/>
          <p:nvPr>
            <p:ph idx="15" type="body"/>
          </p:nvPr>
        </p:nvSpPr>
        <p:spPr>
          <a:xfrm>
            <a:off x="5560875"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38" name="Google Shape;138;p15"/>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39" name="Google Shape;139;p15"/>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40" name="Google Shape;140;p15"/>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s / Benefits">
  <p:cSld name="CUSTOM">
    <p:bg>
      <p:bgPr>
        <a:solidFill>
          <a:schemeClr val="lt1"/>
        </a:solidFill>
      </p:bgPr>
    </p:bg>
    <p:spTree>
      <p:nvGrpSpPr>
        <p:cNvPr id="141" name="Shape 141"/>
        <p:cNvGrpSpPr/>
        <p:nvPr/>
      </p:nvGrpSpPr>
      <p:grpSpPr>
        <a:xfrm>
          <a:off x="0" y="0"/>
          <a:ext cx="0" cy="0"/>
          <a:chOff x="0" y="0"/>
          <a:chExt cx="0" cy="0"/>
        </a:xfrm>
      </p:grpSpPr>
      <p:sp>
        <p:nvSpPr>
          <p:cNvPr id="142" name="Google Shape;142;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43" name="Google Shape;143;p16"/>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44" name="Google Shape;144;p16"/>
          <p:cNvSpPr txBox="1"/>
          <p:nvPr>
            <p:ph type="title"/>
          </p:nvPr>
        </p:nvSpPr>
        <p:spPr>
          <a:xfrm>
            <a:off x="452575" y="633600"/>
            <a:ext cx="3954600" cy="1316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200"/>
              <a:buFont typeface="Inter"/>
              <a:buNone/>
              <a:defRPr b="1"/>
            </a:lvl2pPr>
            <a:lvl3pPr lvl="2">
              <a:lnSpc>
                <a:spcPct val="80000"/>
              </a:lnSpc>
              <a:spcBef>
                <a:spcPts val="0"/>
              </a:spcBef>
              <a:spcAft>
                <a:spcPts val="0"/>
              </a:spcAft>
              <a:buSzPts val="4200"/>
              <a:buFont typeface="Inter"/>
              <a:buNone/>
              <a:defRPr b="1"/>
            </a:lvl3pPr>
            <a:lvl4pPr lvl="3">
              <a:lnSpc>
                <a:spcPct val="80000"/>
              </a:lnSpc>
              <a:spcBef>
                <a:spcPts val="0"/>
              </a:spcBef>
              <a:spcAft>
                <a:spcPts val="0"/>
              </a:spcAft>
              <a:buSzPts val="4200"/>
              <a:buFont typeface="Inter"/>
              <a:buNone/>
              <a:defRPr b="1"/>
            </a:lvl4pPr>
            <a:lvl5pPr lvl="4">
              <a:lnSpc>
                <a:spcPct val="80000"/>
              </a:lnSpc>
              <a:spcBef>
                <a:spcPts val="0"/>
              </a:spcBef>
              <a:spcAft>
                <a:spcPts val="0"/>
              </a:spcAft>
              <a:buSzPts val="4200"/>
              <a:buFont typeface="Inter"/>
              <a:buNone/>
              <a:defRPr b="1"/>
            </a:lvl5pPr>
            <a:lvl6pPr lvl="5">
              <a:lnSpc>
                <a:spcPct val="80000"/>
              </a:lnSpc>
              <a:spcBef>
                <a:spcPts val="0"/>
              </a:spcBef>
              <a:spcAft>
                <a:spcPts val="0"/>
              </a:spcAft>
              <a:buSzPts val="4200"/>
              <a:buFont typeface="Inter"/>
              <a:buNone/>
              <a:defRPr b="1"/>
            </a:lvl6pPr>
            <a:lvl7pPr lvl="6">
              <a:lnSpc>
                <a:spcPct val="80000"/>
              </a:lnSpc>
              <a:spcBef>
                <a:spcPts val="0"/>
              </a:spcBef>
              <a:spcAft>
                <a:spcPts val="0"/>
              </a:spcAft>
              <a:buSzPts val="4200"/>
              <a:buFont typeface="Inter"/>
              <a:buNone/>
              <a:defRPr b="1"/>
            </a:lvl7pPr>
            <a:lvl8pPr lvl="7">
              <a:lnSpc>
                <a:spcPct val="80000"/>
              </a:lnSpc>
              <a:spcBef>
                <a:spcPts val="0"/>
              </a:spcBef>
              <a:spcAft>
                <a:spcPts val="0"/>
              </a:spcAft>
              <a:buSzPts val="4200"/>
              <a:buFont typeface="Inter"/>
              <a:buNone/>
              <a:defRPr b="1"/>
            </a:lvl8pPr>
            <a:lvl9pPr lvl="8">
              <a:lnSpc>
                <a:spcPct val="80000"/>
              </a:lnSpc>
              <a:spcBef>
                <a:spcPts val="0"/>
              </a:spcBef>
              <a:spcAft>
                <a:spcPts val="0"/>
              </a:spcAft>
              <a:buSzPts val="4200"/>
              <a:buFont typeface="Inter"/>
              <a:buNone/>
              <a:defRPr b="1"/>
            </a:lvl9pPr>
          </a:lstStyle>
          <a:p/>
        </p:txBody>
      </p:sp>
      <p:sp>
        <p:nvSpPr>
          <p:cNvPr id="145" name="Google Shape;145;p16"/>
          <p:cNvSpPr txBox="1"/>
          <p:nvPr>
            <p:ph idx="1" type="body"/>
          </p:nvPr>
        </p:nvSpPr>
        <p:spPr>
          <a:xfrm>
            <a:off x="56052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146" name="Google Shape;146;p16"/>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47" name="Google Shape;147;p16"/>
          <p:cNvSpPr txBox="1"/>
          <p:nvPr>
            <p:ph idx="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accent2"/>
                </a:solidFill>
                <a:latin typeface="Inter Light"/>
                <a:ea typeface="Inter Light"/>
                <a:cs typeface="Inter Light"/>
                <a:sym typeface="Inter Light"/>
              </a:defRPr>
            </a:lvl1pPr>
            <a:lvl2pPr lvl="1" rtl="0" algn="ctr">
              <a:buNone/>
              <a:defRPr sz="800">
                <a:solidFill>
                  <a:schemeClr val="accent2"/>
                </a:solidFill>
                <a:latin typeface="Inter Light"/>
                <a:ea typeface="Inter Light"/>
                <a:cs typeface="Inter Light"/>
                <a:sym typeface="Inter Light"/>
              </a:defRPr>
            </a:lvl2pPr>
            <a:lvl3pPr lvl="2" rtl="0" algn="ctr">
              <a:buNone/>
              <a:defRPr sz="800">
                <a:solidFill>
                  <a:schemeClr val="accent2"/>
                </a:solidFill>
                <a:latin typeface="Inter Light"/>
                <a:ea typeface="Inter Light"/>
                <a:cs typeface="Inter Light"/>
                <a:sym typeface="Inter Light"/>
              </a:defRPr>
            </a:lvl3pPr>
            <a:lvl4pPr lvl="3" rtl="0" algn="ctr">
              <a:buNone/>
              <a:defRPr sz="800">
                <a:solidFill>
                  <a:schemeClr val="accent2"/>
                </a:solidFill>
                <a:latin typeface="Inter Light"/>
                <a:ea typeface="Inter Light"/>
                <a:cs typeface="Inter Light"/>
                <a:sym typeface="Inter Light"/>
              </a:defRPr>
            </a:lvl4pPr>
            <a:lvl5pPr lvl="4" rtl="0" algn="ctr">
              <a:buNone/>
              <a:defRPr sz="800">
                <a:solidFill>
                  <a:schemeClr val="accent2"/>
                </a:solidFill>
                <a:latin typeface="Inter Light"/>
                <a:ea typeface="Inter Light"/>
                <a:cs typeface="Inter Light"/>
                <a:sym typeface="Inter Light"/>
              </a:defRPr>
            </a:lvl5pPr>
            <a:lvl6pPr lvl="5" rtl="0" algn="ctr">
              <a:buNone/>
              <a:defRPr sz="800">
                <a:solidFill>
                  <a:schemeClr val="accent2"/>
                </a:solidFill>
                <a:latin typeface="Inter Light"/>
                <a:ea typeface="Inter Light"/>
                <a:cs typeface="Inter Light"/>
                <a:sym typeface="Inter Light"/>
              </a:defRPr>
            </a:lvl6pPr>
            <a:lvl7pPr lvl="6" rtl="0" algn="ctr">
              <a:buNone/>
              <a:defRPr sz="800">
                <a:solidFill>
                  <a:schemeClr val="accent2"/>
                </a:solidFill>
                <a:latin typeface="Inter Light"/>
                <a:ea typeface="Inter Light"/>
                <a:cs typeface="Inter Light"/>
                <a:sym typeface="Inter Light"/>
              </a:defRPr>
            </a:lvl7pPr>
            <a:lvl8pPr lvl="7" rtl="0" algn="ctr">
              <a:buNone/>
              <a:defRPr sz="800">
                <a:solidFill>
                  <a:schemeClr val="accent2"/>
                </a:solidFill>
                <a:latin typeface="Inter Light"/>
                <a:ea typeface="Inter Light"/>
                <a:cs typeface="Inter Light"/>
                <a:sym typeface="Inter Light"/>
              </a:defRPr>
            </a:lvl8pPr>
            <a:lvl9pPr lvl="8" rtl="0" algn="ctr">
              <a:buNone/>
              <a:defRPr sz="800">
                <a:solidFill>
                  <a:schemeClr val="accen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48" name="Google Shape;148;p16"/>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s">
  <p:cSld name="CUSTOM_1">
    <p:bg>
      <p:bgPr>
        <a:solidFill>
          <a:schemeClr val="dk2"/>
        </a:solidFill>
      </p:bgPr>
    </p:bg>
    <p:spTree>
      <p:nvGrpSpPr>
        <p:cNvPr id="149" name="Shape 149"/>
        <p:cNvGrpSpPr/>
        <p:nvPr/>
      </p:nvGrpSpPr>
      <p:grpSpPr>
        <a:xfrm>
          <a:off x="0" y="0"/>
          <a:ext cx="0" cy="0"/>
          <a:chOff x="0" y="0"/>
          <a:chExt cx="0" cy="0"/>
        </a:xfrm>
      </p:grpSpPr>
      <p:sp>
        <p:nvSpPr>
          <p:cNvPr id="150" name="Google Shape;150;p17"/>
          <p:cNvSpPr/>
          <p:nvPr>
            <p:ph idx="2" type="pic"/>
          </p:nvPr>
        </p:nvSpPr>
        <p:spPr>
          <a:xfrm>
            <a:off x="211850" y="203250"/>
            <a:ext cx="4292400" cy="4737000"/>
          </a:xfrm>
          <a:prstGeom prst="roundRect">
            <a:avLst>
              <a:gd fmla="val 3358" name="adj"/>
            </a:avLst>
          </a:prstGeom>
          <a:noFill/>
          <a:ln>
            <a:noFill/>
          </a:ln>
        </p:spPr>
      </p:sp>
      <p:sp>
        <p:nvSpPr>
          <p:cNvPr id="151" name="Google Shape;151;p17"/>
          <p:cNvSpPr/>
          <p:nvPr>
            <p:ph idx="3" type="pic"/>
          </p:nvPr>
        </p:nvSpPr>
        <p:spPr>
          <a:xfrm>
            <a:off x="4639750" y="203250"/>
            <a:ext cx="4292400" cy="4737000"/>
          </a:xfrm>
          <a:prstGeom prst="roundRect">
            <a:avLst>
              <a:gd fmla="val 3358" name="adj"/>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Competition">
  <p:cSld name="CUSTOM_2">
    <p:bg>
      <p:bgPr>
        <a:solidFill>
          <a:schemeClr val="lt1"/>
        </a:solidFill>
      </p:bgPr>
    </p:bg>
    <p:spTree>
      <p:nvGrpSpPr>
        <p:cNvPr id="152" name="Shape 152"/>
        <p:cNvGrpSpPr/>
        <p:nvPr/>
      </p:nvGrpSpPr>
      <p:grpSpPr>
        <a:xfrm>
          <a:off x="0" y="0"/>
          <a:ext cx="0" cy="0"/>
          <a:chOff x="0" y="0"/>
          <a:chExt cx="0" cy="0"/>
        </a:xfrm>
      </p:grpSpPr>
      <p:sp>
        <p:nvSpPr>
          <p:cNvPr id="153" name="Google Shape;153;p18"/>
          <p:cNvSpPr/>
          <p:nvPr>
            <p:ph idx="2" type="pic"/>
          </p:nvPr>
        </p:nvSpPr>
        <p:spPr>
          <a:xfrm>
            <a:off x="4014725" y="557375"/>
            <a:ext cx="1374300" cy="1471500"/>
          </a:xfrm>
          <a:prstGeom prst="roundRect">
            <a:avLst>
              <a:gd fmla="val 7582" name="adj"/>
            </a:avLst>
          </a:prstGeom>
          <a:noFill/>
          <a:ln>
            <a:noFill/>
          </a:ln>
        </p:spPr>
      </p:sp>
      <p:sp>
        <p:nvSpPr>
          <p:cNvPr id="154" name="Google Shape;154;p18"/>
          <p:cNvSpPr/>
          <p:nvPr>
            <p:ph idx="3" type="pic"/>
          </p:nvPr>
        </p:nvSpPr>
        <p:spPr>
          <a:xfrm>
            <a:off x="5688575" y="557375"/>
            <a:ext cx="1374300" cy="1471500"/>
          </a:xfrm>
          <a:prstGeom prst="roundRect">
            <a:avLst>
              <a:gd fmla="val 7582" name="adj"/>
            </a:avLst>
          </a:prstGeom>
          <a:noFill/>
          <a:ln>
            <a:noFill/>
          </a:ln>
        </p:spPr>
      </p:sp>
      <p:sp>
        <p:nvSpPr>
          <p:cNvPr id="155" name="Google Shape;155;p18"/>
          <p:cNvSpPr/>
          <p:nvPr>
            <p:ph idx="4" type="pic"/>
          </p:nvPr>
        </p:nvSpPr>
        <p:spPr>
          <a:xfrm>
            <a:off x="7362425" y="557375"/>
            <a:ext cx="1374300" cy="1471500"/>
          </a:xfrm>
          <a:prstGeom prst="roundRect">
            <a:avLst>
              <a:gd fmla="val 7582" name="adj"/>
            </a:avLst>
          </a:prstGeom>
          <a:noFill/>
          <a:ln>
            <a:noFill/>
          </a:ln>
        </p:spPr>
      </p:sp>
      <p:sp>
        <p:nvSpPr>
          <p:cNvPr id="156" name="Google Shape;156;p18"/>
          <p:cNvSpPr/>
          <p:nvPr>
            <p:ph idx="5" type="pic"/>
          </p:nvPr>
        </p:nvSpPr>
        <p:spPr>
          <a:xfrm>
            <a:off x="4014725" y="2644475"/>
            <a:ext cx="1374300" cy="1471500"/>
          </a:xfrm>
          <a:prstGeom prst="roundRect">
            <a:avLst>
              <a:gd fmla="val 7582" name="adj"/>
            </a:avLst>
          </a:prstGeom>
          <a:noFill/>
          <a:ln>
            <a:noFill/>
          </a:ln>
        </p:spPr>
      </p:sp>
      <p:sp>
        <p:nvSpPr>
          <p:cNvPr id="157" name="Google Shape;157;p18"/>
          <p:cNvSpPr/>
          <p:nvPr>
            <p:ph idx="6" type="pic"/>
          </p:nvPr>
        </p:nvSpPr>
        <p:spPr>
          <a:xfrm>
            <a:off x="5688575" y="2644475"/>
            <a:ext cx="1374300" cy="1471500"/>
          </a:xfrm>
          <a:prstGeom prst="roundRect">
            <a:avLst>
              <a:gd fmla="val 7582" name="adj"/>
            </a:avLst>
          </a:prstGeom>
          <a:noFill/>
          <a:ln>
            <a:noFill/>
          </a:ln>
        </p:spPr>
      </p:sp>
      <p:sp>
        <p:nvSpPr>
          <p:cNvPr id="158" name="Google Shape;158;p18"/>
          <p:cNvSpPr/>
          <p:nvPr>
            <p:ph idx="7" type="pic"/>
          </p:nvPr>
        </p:nvSpPr>
        <p:spPr>
          <a:xfrm>
            <a:off x="7362425" y="2644475"/>
            <a:ext cx="1374300" cy="1471500"/>
          </a:xfrm>
          <a:prstGeom prst="roundRect">
            <a:avLst>
              <a:gd fmla="val 7582" name="adj"/>
            </a:avLst>
          </a:prstGeom>
          <a:noFill/>
          <a:ln>
            <a:noFill/>
          </a:ln>
        </p:spPr>
      </p:sp>
      <p:cxnSp>
        <p:nvCxnSpPr>
          <p:cNvPr id="159" name="Google Shape;159;p18"/>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60" name="Google Shape;160;p18"/>
          <p:cNvSpPr txBox="1"/>
          <p:nvPr>
            <p:ph type="title"/>
          </p:nvPr>
        </p:nvSpPr>
        <p:spPr>
          <a:xfrm>
            <a:off x="452575" y="596800"/>
            <a:ext cx="3262500" cy="1359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61" name="Google Shape;161;p18"/>
          <p:cNvSpPr txBox="1"/>
          <p:nvPr>
            <p:ph idx="1" type="subTitle"/>
          </p:nvPr>
        </p:nvSpPr>
        <p:spPr>
          <a:xfrm>
            <a:off x="452575" y="1956400"/>
            <a:ext cx="2616000" cy="6273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62" name="Google Shape;162;p18"/>
          <p:cNvSpPr txBox="1"/>
          <p:nvPr>
            <p:ph idx="8" type="body"/>
          </p:nvPr>
        </p:nvSpPr>
        <p:spPr>
          <a:xfrm>
            <a:off x="467825" y="2583700"/>
            <a:ext cx="32472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63" name="Google Shape;163;p18"/>
          <p:cNvSpPr txBox="1"/>
          <p:nvPr>
            <p:ph idx="9" type="subTitle"/>
          </p:nvPr>
        </p:nvSpPr>
        <p:spPr>
          <a:xfrm>
            <a:off x="401472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64" name="Google Shape;164;p18"/>
          <p:cNvSpPr txBox="1"/>
          <p:nvPr>
            <p:ph idx="13" type="subTitle"/>
          </p:nvPr>
        </p:nvSpPr>
        <p:spPr>
          <a:xfrm>
            <a:off x="568857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65" name="Google Shape;165;p18"/>
          <p:cNvSpPr txBox="1"/>
          <p:nvPr>
            <p:ph idx="14" type="subTitle"/>
          </p:nvPr>
        </p:nvSpPr>
        <p:spPr>
          <a:xfrm>
            <a:off x="736242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66" name="Google Shape;166;p18"/>
          <p:cNvSpPr txBox="1"/>
          <p:nvPr>
            <p:ph idx="15" type="subTitle"/>
          </p:nvPr>
        </p:nvSpPr>
        <p:spPr>
          <a:xfrm>
            <a:off x="401472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67" name="Google Shape;167;p18"/>
          <p:cNvSpPr txBox="1"/>
          <p:nvPr>
            <p:ph idx="16" type="subTitle"/>
          </p:nvPr>
        </p:nvSpPr>
        <p:spPr>
          <a:xfrm>
            <a:off x="568857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68" name="Google Shape;168;p18"/>
          <p:cNvSpPr txBox="1"/>
          <p:nvPr>
            <p:ph idx="17" type="subTitle"/>
          </p:nvPr>
        </p:nvSpPr>
        <p:spPr>
          <a:xfrm>
            <a:off x="736242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69" name="Google Shape;169;p18"/>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70" name="Google Shape;170;p18"/>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71" name="Google Shape;171;p18"/>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allery">
  <p:cSld name="CUSTOM_1_1">
    <p:bg>
      <p:bgPr>
        <a:solidFill>
          <a:schemeClr val="dk2"/>
        </a:solidFill>
      </p:bgPr>
    </p:bg>
    <p:spTree>
      <p:nvGrpSpPr>
        <p:cNvPr id="172" name="Shape 172"/>
        <p:cNvGrpSpPr/>
        <p:nvPr/>
      </p:nvGrpSpPr>
      <p:grpSpPr>
        <a:xfrm>
          <a:off x="0" y="0"/>
          <a:ext cx="0" cy="0"/>
          <a:chOff x="0" y="0"/>
          <a:chExt cx="0" cy="0"/>
        </a:xfrm>
      </p:grpSpPr>
      <p:sp>
        <p:nvSpPr>
          <p:cNvPr id="173" name="Google Shape;173;p19"/>
          <p:cNvSpPr/>
          <p:nvPr>
            <p:ph idx="2" type="pic"/>
          </p:nvPr>
        </p:nvSpPr>
        <p:spPr>
          <a:xfrm>
            <a:off x="228625" y="592625"/>
            <a:ext cx="2205000" cy="1215600"/>
          </a:xfrm>
          <a:prstGeom prst="roundRect">
            <a:avLst>
              <a:gd fmla="val 3655" name="adj"/>
            </a:avLst>
          </a:prstGeom>
          <a:noFill/>
          <a:ln>
            <a:noFill/>
          </a:ln>
        </p:spPr>
      </p:sp>
      <p:sp>
        <p:nvSpPr>
          <p:cNvPr id="174" name="Google Shape;174;p19"/>
          <p:cNvSpPr/>
          <p:nvPr>
            <p:ph idx="3" type="pic"/>
          </p:nvPr>
        </p:nvSpPr>
        <p:spPr>
          <a:xfrm>
            <a:off x="3931925" y="592625"/>
            <a:ext cx="2205000" cy="1215600"/>
          </a:xfrm>
          <a:prstGeom prst="roundRect">
            <a:avLst>
              <a:gd fmla="val 3655" name="adj"/>
            </a:avLst>
          </a:prstGeom>
          <a:noFill/>
          <a:ln>
            <a:noFill/>
          </a:ln>
        </p:spPr>
      </p:sp>
      <p:sp>
        <p:nvSpPr>
          <p:cNvPr id="175" name="Google Shape;175;p19"/>
          <p:cNvSpPr/>
          <p:nvPr>
            <p:ph idx="4" type="pic"/>
          </p:nvPr>
        </p:nvSpPr>
        <p:spPr>
          <a:xfrm>
            <a:off x="7635600" y="592625"/>
            <a:ext cx="1135200" cy="1215600"/>
          </a:xfrm>
          <a:prstGeom prst="roundRect">
            <a:avLst>
              <a:gd fmla="val 3655" name="adj"/>
            </a:avLst>
          </a:prstGeom>
          <a:noFill/>
          <a:ln>
            <a:noFill/>
          </a:ln>
        </p:spPr>
      </p:sp>
      <p:sp>
        <p:nvSpPr>
          <p:cNvPr id="176" name="Google Shape;176;p19"/>
          <p:cNvSpPr/>
          <p:nvPr>
            <p:ph idx="5" type="pic"/>
          </p:nvPr>
        </p:nvSpPr>
        <p:spPr>
          <a:xfrm>
            <a:off x="2575300" y="593225"/>
            <a:ext cx="1215000" cy="1215000"/>
          </a:xfrm>
          <a:prstGeom prst="ellipse">
            <a:avLst/>
          </a:prstGeom>
          <a:noFill/>
          <a:ln>
            <a:noFill/>
          </a:ln>
        </p:spPr>
      </p:sp>
      <p:sp>
        <p:nvSpPr>
          <p:cNvPr id="177" name="Google Shape;177;p19"/>
          <p:cNvSpPr/>
          <p:nvPr>
            <p:ph idx="6" type="pic"/>
          </p:nvPr>
        </p:nvSpPr>
        <p:spPr>
          <a:xfrm>
            <a:off x="6278800" y="593225"/>
            <a:ext cx="1215000" cy="1215000"/>
          </a:xfrm>
          <a:prstGeom prst="ellipse">
            <a:avLst/>
          </a:prstGeom>
          <a:noFill/>
          <a:ln>
            <a:noFill/>
          </a:ln>
        </p:spPr>
      </p:sp>
      <p:sp>
        <p:nvSpPr>
          <p:cNvPr id="178" name="Google Shape;178;p19"/>
          <p:cNvSpPr/>
          <p:nvPr>
            <p:ph idx="7" type="pic"/>
          </p:nvPr>
        </p:nvSpPr>
        <p:spPr>
          <a:xfrm>
            <a:off x="228613" y="1964250"/>
            <a:ext cx="1215000" cy="1215000"/>
          </a:xfrm>
          <a:prstGeom prst="ellipse">
            <a:avLst/>
          </a:prstGeom>
          <a:noFill/>
          <a:ln>
            <a:noFill/>
          </a:ln>
        </p:spPr>
      </p:sp>
      <p:sp>
        <p:nvSpPr>
          <p:cNvPr id="179" name="Google Shape;179;p19"/>
          <p:cNvSpPr/>
          <p:nvPr>
            <p:ph idx="8" type="pic"/>
          </p:nvPr>
        </p:nvSpPr>
        <p:spPr>
          <a:xfrm>
            <a:off x="1545425" y="1963950"/>
            <a:ext cx="2205000" cy="1215600"/>
          </a:xfrm>
          <a:prstGeom prst="roundRect">
            <a:avLst>
              <a:gd fmla="val 3655" name="adj"/>
            </a:avLst>
          </a:prstGeom>
          <a:noFill/>
          <a:ln>
            <a:noFill/>
          </a:ln>
        </p:spPr>
      </p:sp>
      <p:sp>
        <p:nvSpPr>
          <p:cNvPr id="180" name="Google Shape;180;p19"/>
          <p:cNvSpPr/>
          <p:nvPr>
            <p:ph idx="9" type="pic"/>
          </p:nvPr>
        </p:nvSpPr>
        <p:spPr>
          <a:xfrm>
            <a:off x="3932063" y="1963950"/>
            <a:ext cx="1135200" cy="1215600"/>
          </a:xfrm>
          <a:prstGeom prst="roundRect">
            <a:avLst>
              <a:gd fmla="val 3655" name="adj"/>
            </a:avLst>
          </a:prstGeom>
          <a:noFill/>
          <a:ln>
            <a:noFill/>
          </a:ln>
        </p:spPr>
      </p:sp>
      <p:sp>
        <p:nvSpPr>
          <p:cNvPr id="181" name="Google Shape;181;p19"/>
          <p:cNvSpPr/>
          <p:nvPr>
            <p:ph idx="13" type="pic"/>
          </p:nvPr>
        </p:nvSpPr>
        <p:spPr>
          <a:xfrm>
            <a:off x="5248888" y="1963950"/>
            <a:ext cx="2205000" cy="1215600"/>
          </a:xfrm>
          <a:prstGeom prst="roundRect">
            <a:avLst>
              <a:gd fmla="val 3655" name="adj"/>
            </a:avLst>
          </a:prstGeom>
          <a:noFill/>
          <a:ln>
            <a:noFill/>
          </a:ln>
        </p:spPr>
      </p:sp>
      <p:sp>
        <p:nvSpPr>
          <p:cNvPr id="182" name="Google Shape;182;p19"/>
          <p:cNvSpPr/>
          <p:nvPr>
            <p:ph idx="14" type="pic"/>
          </p:nvPr>
        </p:nvSpPr>
        <p:spPr>
          <a:xfrm>
            <a:off x="7555713" y="1964250"/>
            <a:ext cx="1215000" cy="1215000"/>
          </a:xfrm>
          <a:prstGeom prst="ellipse">
            <a:avLst/>
          </a:prstGeom>
          <a:noFill/>
          <a:ln>
            <a:noFill/>
          </a:ln>
        </p:spPr>
      </p:sp>
      <p:sp>
        <p:nvSpPr>
          <p:cNvPr id="183" name="Google Shape;183;p19"/>
          <p:cNvSpPr/>
          <p:nvPr>
            <p:ph idx="15" type="pic"/>
          </p:nvPr>
        </p:nvSpPr>
        <p:spPr>
          <a:xfrm>
            <a:off x="228625" y="3335275"/>
            <a:ext cx="2205000" cy="1215600"/>
          </a:xfrm>
          <a:prstGeom prst="roundRect">
            <a:avLst>
              <a:gd fmla="val 3655" name="adj"/>
            </a:avLst>
          </a:prstGeom>
          <a:noFill/>
          <a:ln>
            <a:noFill/>
          </a:ln>
        </p:spPr>
      </p:sp>
      <p:sp>
        <p:nvSpPr>
          <p:cNvPr id="184" name="Google Shape;184;p19"/>
          <p:cNvSpPr/>
          <p:nvPr>
            <p:ph idx="16" type="pic"/>
          </p:nvPr>
        </p:nvSpPr>
        <p:spPr>
          <a:xfrm>
            <a:off x="3931925" y="3335275"/>
            <a:ext cx="2205000" cy="1215600"/>
          </a:xfrm>
          <a:prstGeom prst="roundRect">
            <a:avLst>
              <a:gd fmla="val 3655" name="adj"/>
            </a:avLst>
          </a:prstGeom>
          <a:noFill/>
          <a:ln>
            <a:noFill/>
          </a:ln>
        </p:spPr>
      </p:sp>
      <p:sp>
        <p:nvSpPr>
          <p:cNvPr id="185" name="Google Shape;185;p19"/>
          <p:cNvSpPr/>
          <p:nvPr>
            <p:ph idx="17" type="pic"/>
          </p:nvPr>
        </p:nvSpPr>
        <p:spPr>
          <a:xfrm>
            <a:off x="7635600" y="3335275"/>
            <a:ext cx="1135200" cy="1215600"/>
          </a:xfrm>
          <a:prstGeom prst="roundRect">
            <a:avLst>
              <a:gd fmla="val 3655" name="adj"/>
            </a:avLst>
          </a:prstGeom>
          <a:noFill/>
          <a:ln>
            <a:noFill/>
          </a:ln>
        </p:spPr>
      </p:sp>
      <p:sp>
        <p:nvSpPr>
          <p:cNvPr id="186" name="Google Shape;186;p19"/>
          <p:cNvSpPr/>
          <p:nvPr>
            <p:ph idx="18" type="pic"/>
          </p:nvPr>
        </p:nvSpPr>
        <p:spPr>
          <a:xfrm>
            <a:off x="2575300" y="3335875"/>
            <a:ext cx="1215000" cy="1215000"/>
          </a:xfrm>
          <a:prstGeom prst="ellipse">
            <a:avLst/>
          </a:prstGeom>
          <a:noFill/>
          <a:ln>
            <a:noFill/>
          </a:ln>
        </p:spPr>
      </p:sp>
      <p:sp>
        <p:nvSpPr>
          <p:cNvPr id="187" name="Google Shape;187;p19"/>
          <p:cNvSpPr/>
          <p:nvPr>
            <p:ph idx="19" type="pic"/>
          </p:nvPr>
        </p:nvSpPr>
        <p:spPr>
          <a:xfrm>
            <a:off x="6278800" y="3335875"/>
            <a:ext cx="1215000" cy="1215000"/>
          </a:xfrm>
          <a:prstGeom prst="ellipse">
            <a:avLst/>
          </a:prstGeom>
          <a:noFill/>
          <a:ln>
            <a:noFill/>
          </a:ln>
        </p:spPr>
      </p:sp>
      <p:sp>
        <p:nvSpPr>
          <p:cNvPr id="188" name="Google Shape;188;p19"/>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189" name="Google Shape;189;p19"/>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90" name="Google Shape;190;p19"/>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91" name="Google Shape;191;p19"/>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192" name="Shape 192"/>
        <p:cNvGrpSpPr/>
        <p:nvPr/>
      </p:nvGrpSpPr>
      <p:grpSpPr>
        <a:xfrm>
          <a:off x="0" y="0"/>
          <a:ext cx="0" cy="0"/>
          <a:chOff x="0" y="0"/>
          <a:chExt cx="0" cy="0"/>
        </a:xfrm>
      </p:grpSpPr>
      <p:sp>
        <p:nvSpPr>
          <p:cNvPr id="193" name="Google Shape;193;p2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94" name="Google Shape;194;p2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195" name="Google Shape;195;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ivider Slide">
  <p:cSld name="CUSTOM_3">
    <p:bg>
      <p:bgPr>
        <a:solidFill>
          <a:schemeClr val="dk1"/>
        </a:solidFill>
      </p:bgPr>
    </p:bg>
    <p:spTree>
      <p:nvGrpSpPr>
        <p:cNvPr id="17" name="Shape 17"/>
        <p:cNvGrpSpPr/>
        <p:nvPr/>
      </p:nvGrpSpPr>
      <p:grpSpPr>
        <a:xfrm>
          <a:off x="0" y="0"/>
          <a:ext cx="0" cy="0"/>
          <a:chOff x="0" y="0"/>
          <a:chExt cx="0" cy="0"/>
        </a:xfrm>
      </p:grpSpPr>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9" name="Google Shape;19;p3"/>
          <p:cNvSpPr txBox="1"/>
          <p:nvPr>
            <p:ph type="title"/>
          </p:nvPr>
        </p:nvSpPr>
        <p:spPr>
          <a:xfrm>
            <a:off x="420875" y="1402000"/>
            <a:ext cx="4324800" cy="2432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20" name="Google Shape;20;p3"/>
          <p:cNvSpPr txBox="1"/>
          <p:nvPr>
            <p:ph idx="2" type="title"/>
          </p:nvPr>
        </p:nvSpPr>
        <p:spPr>
          <a:xfrm>
            <a:off x="474350" y="3793500"/>
            <a:ext cx="4036500" cy="1153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p:txBody>
      </p:sp>
      <p:sp>
        <p:nvSpPr>
          <p:cNvPr id="21" name="Google Shape;21;p3"/>
          <p:cNvSpPr/>
          <p:nvPr>
            <p:ph idx="3" type="pic"/>
          </p:nvPr>
        </p:nvSpPr>
        <p:spPr>
          <a:xfrm>
            <a:off x="5039775" y="196800"/>
            <a:ext cx="3905400" cy="4749900"/>
          </a:xfrm>
          <a:prstGeom prst="roundRect">
            <a:avLst>
              <a:gd fmla="val 2053" name="adj"/>
            </a:avLst>
          </a:prstGeom>
          <a:noFill/>
          <a:ln>
            <a:noFill/>
          </a:ln>
        </p:spPr>
      </p:sp>
      <p:sp>
        <p:nvSpPr>
          <p:cNvPr id="22" name="Google Shape;22;p3"/>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3" name="Google Shape;23;p3"/>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196" name="Shape 196"/>
        <p:cNvGrpSpPr/>
        <p:nvPr/>
      </p:nvGrpSpPr>
      <p:grpSpPr>
        <a:xfrm>
          <a:off x="0" y="0"/>
          <a:ext cx="0" cy="0"/>
          <a:chOff x="0" y="0"/>
          <a:chExt cx="0" cy="0"/>
        </a:xfrm>
      </p:grpSpPr>
      <p:sp>
        <p:nvSpPr>
          <p:cNvPr id="197" name="Google Shape;197;p2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8" name="Google Shape;198;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199" name="Shape 199"/>
        <p:cNvGrpSpPr/>
        <p:nvPr/>
      </p:nvGrpSpPr>
      <p:grpSpPr>
        <a:xfrm>
          <a:off x="0" y="0"/>
          <a:ext cx="0" cy="0"/>
          <a:chOff x="0" y="0"/>
          <a:chExt cx="0" cy="0"/>
        </a:xfrm>
      </p:grpSpPr>
      <p:sp>
        <p:nvSpPr>
          <p:cNvPr id="200" name="Google Shape;200;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01" name="Google Shape;201;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02" name="Google Shape;202;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203" name="Shape 203"/>
        <p:cNvGrpSpPr/>
        <p:nvPr/>
      </p:nvGrpSpPr>
      <p:grpSpPr>
        <a:xfrm>
          <a:off x="0" y="0"/>
          <a:ext cx="0" cy="0"/>
          <a:chOff x="0" y="0"/>
          <a:chExt cx="0" cy="0"/>
        </a:xfrm>
      </p:grpSpPr>
      <p:sp>
        <p:nvSpPr>
          <p:cNvPr id="204" name="Google Shape;204;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05" name="Google Shape;205;p2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06" name="Google Shape;206;p2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07" name="Google Shape;207;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08" name="Shape 208"/>
        <p:cNvGrpSpPr/>
        <p:nvPr/>
      </p:nvGrpSpPr>
      <p:grpSpPr>
        <a:xfrm>
          <a:off x="0" y="0"/>
          <a:ext cx="0" cy="0"/>
          <a:chOff x="0" y="0"/>
          <a:chExt cx="0" cy="0"/>
        </a:xfrm>
      </p:grpSpPr>
      <p:sp>
        <p:nvSpPr>
          <p:cNvPr id="209" name="Google Shape;209;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10" name="Google Shape;210;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11" name="Shape 211"/>
        <p:cNvGrpSpPr/>
        <p:nvPr/>
      </p:nvGrpSpPr>
      <p:grpSpPr>
        <a:xfrm>
          <a:off x="0" y="0"/>
          <a:ext cx="0" cy="0"/>
          <a:chOff x="0" y="0"/>
          <a:chExt cx="0" cy="0"/>
        </a:xfrm>
      </p:grpSpPr>
      <p:sp>
        <p:nvSpPr>
          <p:cNvPr id="212" name="Google Shape;212;p2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13" name="Google Shape;213;p25"/>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14" name="Google Shape;214;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215" name="Shape 215"/>
        <p:cNvGrpSpPr/>
        <p:nvPr/>
      </p:nvGrpSpPr>
      <p:grpSpPr>
        <a:xfrm>
          <a:off x="0" y="0"/>
          <a:ext cx="0" cy="0"/>
          <a:chOff x="0" y="0"/>
          <a:chExt cx="0" cy="0"/>
        </a:xfrm>
      </p:grpSpPr>
      <p:sp>
        <p:nvSpPr>
          <p:cNvPr id="216" name="Google Shape;216;p26"/>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17" name="Google Shape;217;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_1">
    <p:spTree>
      <p:nvGrpSpPr>
        <p:cNvPr id="218" name="Shape 218"/>
        <p:cNvGrpSpPr/>
        <p:nvPr/>
      </p:nvGrpSpPr>
      <p:grpSpPr>
        <a:xfrm>
          <a:off x="0" y="0"/>
          <a:ext cx="0" cy="0"/>
          <a:chOff x="0" y="0"/>
          <a:chExt cx="0" cy="0"/>
        </a:xfrm>
      </p:grpSpPr>
      <p:sp>
        <p:nvSpPr>
          <p:cNvPr id="219" name="Google Shape;219;p2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221" name="Google Shape;221;p2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222" name="Google Shape;222;p2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3" name="Google Shape;223;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224" name="Shape 224"/>
        <p:cNvGrpSpPr/>
        <p:nvPr/>
      </p:nvGrpSpPr>
      <p:grpSpPr>
        <a:xfrm>
          <a:off x="0" y="0"/>
          <a:ext cx="0" cy="0"/>
          <a:chOff x="0" y="0"/>
          <a:chExt cx="0" cy="0"/>
        </a:xfrm>
      </p:grpSpPr>
      <p:sp>
        <p:nvSpPr>
          <p:cNvPr id="225" name="Google Shape;225;p28"/>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
        <p:nvSpPr>
          <p:cNvPr id="226" name="Google Shape;226;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227" name="Shape 227"/>
        <p:cNvGrpSpPr/>
        <p:nvPr/>
      </p:nvGrpSpPr>
      <p:grpSpPr>
        <a:xfrm>
          <a:off x="0" y="0"/>
          <a:ext cx="0" cy="0"/>
          <a:chOff x="0" y="0"/>
          <a:chExt cx="0" cy="0"/>
        </a:xfrm>
      </p:grpSpPr>
      <p:sp>
        <p:nvSpPr>
          <p:cNvPr id="228" name="Google Shape;228;p29"/>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29" name="Google Shape;229;p29"/>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
        <p:nvSpPr>
          <p:cNvPr id="230" name="Google Shape;230;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1">
  <p:cSld name="BLANK_1">
    <p:spTree>
      <p:nvGrpSpPr>
        <p:cNvPr id="231" name="Shape 231"/>
        <p:cNvGrpSpPr/>
        <p:nvPr/>
      </p:nvGrpSpPr>
      <p:grpSpPr>
        <a:xfrm>
          <a:off x="0" y="0"/>
          <a:ext cx="0" cy="0"/>
          <a:chOff x="0" y="0"/>
          <a:chExt cx="0" cy="0"/>
        </a:xfrm>
      </p:grpSpPr>
      <p:sp>
        <p:nvSpPr>
          <p:cNvPr id="232" name="Google Shape;232;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sion / Mission" type="secHead">
  <p:cSld name="SECTION_HEADER">
    <p:bg>
      <p:bgPr>
        <a:solidFill>
          <a:schemeClr val="lt1"/>
        </a:solidFill>
      </p:bgPr>
    </p:bg>
    <p:spTree>
      <p:nvGrpSpPr>
        <p:cNvPr id="24" name="Shape 24"/>
        <p:cNvGrpSpPr/>
        <p:nvPr/>
      </p:nvGrpSpPr>
      <p:grpSpPr>
        <a:xfrm>
          <a:off x="0" y="0"/>
          <a:ext cx="0" cy="0"/>
          <a:chOff x="0" y="0"/>
          <a:chExt cx="0" cy="0"/>
        </a:xfrm>
      </p:grpSpPr>
      <p:sp>
        <p:nvSpPr>
          <p:cNvPr id="25" name="Google Shape;25;p4"/>
          <p:cNvSpPr/>
          <p:nvPr>
            <p:ph idx="2" type="pic"/>
          </p:nvPr>
        </p:nvSpPr>
        <p:spPr>
          <a:xfrm>
            <a:off x="5039775" y="203250"/>
            <a:ext cx="3905400" cy="2298600"/>
          </a:xfrm>
          <a:prstGeom prst="roundRect">
            <a:avLst>
              <a:gd fmla="val 2053" name="adj"/>
            </a:avLst>
          </a:prstGeom>
          <a:noFill/>
          <a:ln>
            <a:noFill/>
          </a:ln>
        </p:spPr>
      </p:sp>
      <p:sp>
        <p:nvSpPr>
          <p:cNvPr id="26" name="Google Shape;26;p4"/>
          <p:cNvSpPr txBox="1"/>
          <p:nvPr>
            <p:ph idx="1" type="body"/>
          </p:nvPr>
        </p:nvSpPr>
        <p:spPr>
          <a:xfrm>
            <a:off x="452575" y="1853525"/>
            <a:ext cx="4329000" cy="2440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Char char="●"/>
              <a:defRPr/>
            </a:lvl1pPr>
            <a:lvl2pPr indent="-304800" lvl="1" marL="914400">
              <a:spcBef>
                <a:spcPts val="0"/>
              </a:spcBef>
              <a:spcAft>
                <a:spcPts val="0"/>
              </a:spcAft>
              <a:buClr>
                <a:schemeClr val="dk2"/>
              </a:buClr>
              <a:buSzPts val="1200"/>
              <a:buChar char="○"/>
              <a:defRPr/>
            </a:lvl2pPr>
            <a:lvl3pPr indent="-304800" lvl="2" marL="1371600">
              <a:spcBef>
                <a:spcPts val="0"/>
              </a:spcBef>
              <a:spcAft>
                <a:spcPts val="0"/>
              </a:spcAft>
              <a:buClr>
                <a:schemeClr val="dk2"/>
              </a:buClr>
              <a:buSzPts val="1200"/>
              <a:buChar char="■"/>
              <a:defRPr/>
            </a:lvl3pPr>
            <a:lvl4pPr indent="-304800" lvl="3" marL="1828800">
              <a:spcBef>
                <a:spcPts val="0"/>
              </a:spcBef>
              <a:spcAft>
                <a:spcPts val="0"/>
              </a:spcAft>
              <a:buClr>
                <a:schemeClr val="dk2"/>
              </a:buClr>
              <a:buSzPts val="1200"/>
              <a:buChar char="●"/>
              <a:defRPr/>
            </a:lvl4pPr>
            <a:lvl5pPr indent="-304800" lvl="4" marL="2286000">
              <a:spcBef>
                <a:spcPts val="0"/>
              </a:spcBef>
              <a:spcAft>
                <a:spcPts val="0"/>
              </a:spcAft>
              <a:buClr>
                <a:schemeClr val="dk2"/>
              </a:buClr>
              <a:buSzPts val="1200"/>
              <a:buChar char="○"/>
              <a:defRPr/>
            </a:lvl5pPr>
            <a:lvl6pPr indent="-304800" lvl="5" marL="2743200">
              <a:spcBef>
                <a:spcPts val="0"/>
              </a:spcBef>
              <a:spcAft>
                <a:spcPts val="0"/>
              </a:spcAft>
              <a:buClr>
                <a:schemeClr val="dk2"/>
              </a:buClr>
              <a:buSzPts val="1200"/>
              <a:buChar char="■"/>
              <a:defRPr/>
            </a:lvl6pPr>
            <a:lvl7pPr indent="-304800" lvl="6" marL="3200400">
              <a:spcBef>
                <a:spcPts val="0"/>
              </a:spcBef>
              <a:spcAft>
                <a:spcPts val="0"/>
              </a:spcAft>
              <a:buClr>
                <a:schemeClr val="dk2"/>
              </a:buClr>
              <a:buSzPts val="1200"/>
              <a:buChar char="●"/>
              <a:defRPr/>
            </a:lvl7pPr>
            <a:lvl8pPr indent="-304800" lvl="7" marL="3657600">
              <a:spcBef>
                <a:spcPts val="0"/>
              </a:spcBef>
              <a:spcAft>
                <a:spcPts val="0"/>
              </a:spcAft>
              <a:buClr>
                <a:schemeClr val="dk2"/>
              </a:buClr>
              <a:buSzPts val="1200"/>
              <a:buChar char="○"/>
              <a:defRPr/>
            </a:lvl8pPr>
            <a:lvl9pPr indent="-304800" lvl="8" marL="4114800">
              <a:spcBef>
                <a:spcPts val="0"/>
              </a:spcBef>
              <a:spcAft>
                <a:spcPts val="0"/>
              </a:spcAft>
              <a:buClr>
                <a:schemeClr val="dk2"/>
              </a:buClr>
              <a:buSzPts val="1200"/>
              <a:buChar char="■"/>
              <a:defRPr/>
            </a:lvl9pPr>
          </a:lstStyle>
          <a:p/>
        </p:txBody>
      </p:sp>
      <p:sp>
        <p:nvSpPr>
          <p:cNvPr id="27" name="Google Shape;27;p4"/>
          <p:cNvSpPr txBox="1"/>
          <p:nvPr>
            <p:ph type="title"/>
          </p:nvPr>
        </p:nvSpPr>
        <p:spPr>
          <a:xfrm>
            <a:off x="452575" y="596800"/>
            <a:ext cx="4263600" cy="1339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3600"/>
              <a:buFont typeface="Inter"/>
              <a:buNone/>
              <a:defRPr sz="3600"/>
            </a:lvl1pPr>
            <a:lvl2pPr lvl="1">
              <a:lnSpc>
                <a:spcPct val="80000"/>
              </a:lnSpc>
              <a:spcBef>
                <a:spcPts val="0"/>
              </a:spcBef>
              <a:spcAft>
                <a:spcPts val="0"/>
              </a:spcAft>
              <a:buClr>
                <a:schemeClr val="dk2"/>
              </a:buClr>
              <a:buSzPts val="4800"/>
              <a:buFont typeface="Inter"/>
              <a:buNone/>
              <a:defRPr b="1" sz="4800"/>
            </a:lvl2pPr>
            <a:lvl3pPr lvl="2">
              <a:lnSpc>
                <a:spcPct val="80000"/>
              </a:lnSpc>
              <a:spcBef>
                <a:spcPts val="0"/>
              </a:spcBef>
              <a:spcAft>
                <a:spcPts val="0"/>
              </a:spcAft>
              <a:buClr>
                <a:schemeClr val="dk2"/>
              </a:buClr>
              <a:buSzPts val="4800"/>
              <a:buFont typeface="Inter"/>
              <a:buNone/>
              <a:defRPr b="1" sz="4800"/>
            </a:lvl3pPr>
            <a:lvl4pPr lvl="3">
              <a:lnSpc>
                <a:spcPct val="80000"/>
              </a:lnSpc>
              <a:spcBef>
                <a:spcPts val="0"/>
              </a:spcBef>
              <a:spcAft>
                <a:spcPts val="0"/>
              </a:spcAft>
              <a:buClr>
                <a:schemeClr val="dk2"/>
              </a:buClr>
              <a:buSzPts val="4800"/>
              <a:buFont typeface="Inter"/>
              <a:buNone/>
              <a:defRPr b="1" sz="4800"/>
            </a:lvl4pPr>
            <a:lvl5pPr lvl="4">
              <a:lnSpc>
                <a:spcPct val="80000"/>
              </a:lnSpc>
              <a:spcBef>
                <a:spcPts val="0"/>
              </a:spcBef>
              <a:spcAft>
                <a:spcPts val="0"/>
              </a:spcAft>
              <a:buClr>
                <a:schemeClr val="dk2"/>
              </a:buClr>
              <a:buSzPts val="4800"/>
              <a:buFont typeface="Inter"/>
              <a:buNone/>
              <a:defRPr b="1" sz="4800"/>
            </a:lvl5pPr>
            <a:lvl6pPr lvl="5">
              <a:lnSpc>
                <a:spcPct val="80000"/>
              </a:lnSpc>
              <a:spcBef>
                <a:spcPts val="0"/>
              </a:spcBef>
              <a:spcAft>
                <a:spcPts val="0"/>
              </a:spcAft>
              <a:buClr>
                <a:schemeClr val="dk2"/>
              </a:buClr>
              <a:buSzPts val="4800"/>
              <a:buFont typeface="Inter"/>
              <a:buNone/>
              <a:defRPr b="1" sz="4800"/>
            </a:lvl6pPr>
            <a:lvl7pPr lvl="6">
              <a:lnSpc>
                <a:spcPct val="80000"/>
              </a:lnSpc>
              <a:spcBef>
                <a:spcPts val="0"/>
              </a:spcBef>
              <a:spcAft>
                <a:spcPts val="0"/>
              </a:spcAft>
              <a:buClr>
                <a:schemeClr val="dk2"/>
              </a:buClr>
              <a:buSzPts val="4800"/>
              <a:buFont typeface="Inter"/>
              <a:buNone/>
              <a:defRPr b="1" sz="4800"/>
            </a:lvl7pPr>
            <a:lvl8pPr lvl="7">
              <a:lnSpc>
                <a:spcPct val="80000"/>
              </a:lnSpc>
              <a:spcBef>
                <a:spcPts val="0"/>
              </a:spcBef>
              <a:spcAft>
                <a:spcPts val="0"/>
              </a:spcAft>
              <a:buClr>
                <a:schemeClr val="dk2"/>
              </a:buClr>
              <a:buSzPts val="4800"/>
              <a:buFont typeface="Inter"/>
              <a:buNone/>
              <a:defRPr b="1" sz="4800"/>
            </a:lvl8pPr>
            <a:lvl9pPr lvl="8">
              <a:lnSpc>
                <a:spcPct val="80000"/>
              </a:lnSpc>
              <a:spcBef>
                <a:spcPts val="0"/>
              </a:spcBef>
              <a:spcAft>
                <a:spcPts val="0"/>
              </a:spcAft>
              <a:buClr>
                <a:schemeClr val="dk2"/>
              </a:buClr>
              <a:buSzPts val="4800"/>
              <a:buFont typeface="Inter"/>
              <a:buNone/>
              <a:defRPr b="1" sz="4800"/>
            </a:lvl9pPr>
          </a:lstStyle>
          <a:p/>
        </p:txBody>
      </p:sp>
    </p:spTree>
  </p:cSld>
  <p:clrMapOvr>
    <a:masterClrMapping/>
  </p:clrMapOvr>
  <p:extLst>
    <p:ext uri="{DCECCB84-F9BA-43D5-87BE-67443E8EF086}">
      <p15:sldGuideLst>
        <p15:guide id="1" orient="horz" pos="432">
          <p15:clr>
            <a:srgbClr val="E46962"/>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233" name="Shape 233"/>
        <p:cNvGrpSpPr/>
        <p:nvPr/>
      </p:nvGrpSpPr>
      <p:grpSpPr>
        <a:xfrm>
          <a:off x="0" y="0"/>
          <a:ext cx="0" cy="0"/>
          <a:chOff x="0" y="0"/>
          <a:chExt cx="0" cy="0"/>
        </a:xfrm>
      </p:grpSpPr>
      <p:sp>
        <p:nvSpPr>
          <p:cNvPr id="234" name="Google Shape;234;p31"/>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5" name="Google Shape;235;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36" name="Google Shape;236;p31"/>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37" name="Google Shape;237;p31"/>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38" name="Google Shape;238;p31"/>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39" name="Google Shape;239;p31"/>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40" name="Google Shape;240;p31"/>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41" name="Google Shape;241;p31"/>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242" name="Shape 242"/>
        <p:cNvGrpSpPr/>
        <p:nvPr/>
      </p:nvGrpSpPr>
      <p:grpSpPr>
        <a:xfrm>
          <a:off x="0" y="0"/>
          <a:ext cx="0" cy="0"/>
          <a:chOff x="0" y="0"/>
          <a:chExt cx="0" cy="0"/>
        </a:xfrm>
      </p:grpSpPr>
      <p:sp>
        <p:nvSpPr>
          <p:cNvPr id="243" name="Google Shape;243;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44" name="Google Shape;244;p32"/>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45" name="Google Shape;245;p32"/>
          <p:cNvSpPr/>
          <p:nvPr>
            <p:ph idx="2" type="pic"/>
          </p:nvPr>
        </p:nvSpPr>
        <p:spPr>
          <a:xfrm>
            <a:off x="4992024" y="1152775"/>
            <a:ext cx="3840300" cy="3416400"/>
          </a:xfrm>
          <a:prstGeom prst="rect">
            <a:avLst/>
          </a:prstGeom>
          <a:noFill/>
          <a:ln>
            <a:noFill/>
          </a:ln>
        </p:spPr>
      </p:sp>
      <p:sp>
        <p:nvSpPr>
          <p:cNvPr id="246" name="Google Shape;246;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2">
    <p:spTree>
      <p:nvGrpSpPr>
        <p:cNvPr id="247" name="Shape 247"/>
        <p:cNvGrpSpPr/>
        <p:nvPr/>
      </p:nvGrpSpPr>
      <p:grpSpPr>
        <a:xfrm>
          <a:off x="0" y="0"/>
          <a:ext cx="0" cy="0"/>
          <a:chOff x="0" y="0"/>
          <a:chExt cx="0" cy="0"/>
        </a:xfrm>
      </p:grpSpPr>
      <p:sp>
        <p:nvSpPr>
          <p:cNvPr id="248" name="Google Shape;248;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49" name="Google Shape;249;p33"/>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50" name="Google Shape;250;p33"/>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51" name="Google Shape;251;p33"/>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52" name="Google Shape;252;p33"/>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3" name="Google Shape;253;p33"/>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254" name="Shape 254"/>
        <p:cNvGrpSpPr/>
        <p:nvPr/>
      </p:nvGrpSpPr>
      <p:grpSpPr>
        <a:xfrm>
          <a:off x="0" y="0"/>
          <a:ext cx="0" cy="0"/>
          <a:chOff x="0" y="0"/>
          <a:chExt cx="0" cy="0"/>
        </a:xfrm>
      </p:grpSpPr>
      <p:sp>
        <p:nvSpPr>
          <p:cNvPr id="255" name="Google Shape;255;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56" name="Google Shape;256;p34"/>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57" name="Google Shape;257;p34"/>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58" name="Google Shape;258;p34"/>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59" name="Google Shape;259;p34"/>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60" name="Google Shape;260;p34"/>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61" name="Google Shape;261;p34"/>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62" name="Google Shape;262;p34"/>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263" name="Shape 263"/>
        <p:cNvGrpSpPr/>
        <p:nvPr/>
      </p:nvGrpSpPr>
      <p:grpSpPr>
        <a:xfrm>
          <a:off x="0" y="0"/>
          <a:ext cx="0" cy="0"/>
          <a:chOff x="0" y="0"/>
          <a:chExt cx="0" cy="0"/>
        </a:xfrm>
      </p:grpSpPr>
      <p:sp>
        <p:nvSpPr>
          <p:cNvPr id="264" name="Google Shape;264;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65" name="Google Shape;265;p35"/>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66" name="Google Shape;266;p35"/>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67" name="Google Shape;267;p35"/>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68" name="Google Shape;268;p35"/>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69" name="Google Shape;269;p35"/>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70" name="Google Shape;270;p35"/>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71" name="Google Shape;271;p35"/>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72" name="Google Shape;272;p35"/>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73" name="Google Shape;273;p35"/>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274" name="Shape 274"/>
        <p:cNvGrpSpPr/>
        <p:nvPr/>
      </p:nvGrpSpPr>
      <p:grpSpPr>
        <a:xfrm>
          <a:off x="0" y="0"/>
          <a:ext cx="0" cy="0"/>
          <a:chOff x="0" y="0"/>
          <a:chExt cx="0" cy="0"/>
        </a:xfrm>
      </p:grpSpPr>
      <p:sp>
        <p:nvSpPr>
          <p:cNvPr id="275" name="Google Shape;275;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6" name="Google Shape;276;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77" name="Google Shape;277;p36"/>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278" name="Shape 278"/>
        <p:cNvGrpSpPr/>
        <p:nvPr/>
      </p:nvGrpSpPr>
      <p:grpSpPr>
        <a:xfrm>
          <a:off x="0" y="0"/>
          <a:ext cx="0" cy="0"/>
          <a:chOff x="0" y="0"/>
          <a:chExt cx="0" cy="0"/>
        </a:xfrm>
      </p:grpSpPr>
      <p:sp>
        <p:nvSpPr>
          <p:cNvPr id="279" name="Google Shape;279;p37"/>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0" name="Google Shape;280;p37"/>
          <p:cNvSpPr/>
          <p:nvPr>
            <p:ph idx="2" type="pic"/>
          </p:nvPr>
        </p:nvSpPr>
        <p:spPr>
          <a:xfrm>
            <a:off x="4804825" y="1133300"/>
            <a:ext cx="4027500" cy="2392800"/>
          </a:xfrm>
          <a:prstGeom prst="rect">
            <a:avLst/>
          </a:prstGeom>
          <a:noFill/>
          <a:ln>
            <a:noFill/>
          </a:ln>
        </p:spPr>
      </p:sp>
      <p:sp>
        <p:nvSpPr>
          <p:cNvPr id="281" name="Google Shape;281;p37"/>
          <p:cNvSpPr/>
          <p:nvPr>
            <p:ph idx="3" type="pic"/>
          </p:nvPr>
        </p:nvSpPr>
        <p:spPr>
          <a:xfrm>
            <a:off x="311725" y="1133300"/>
            <a:ext cx="4027500" cy="2392800"/>
          </a:xfrm>
          <a:prstGeom prst="rect">
            <a:avLst/>
          </a:prstGeom>
          <a:noFill/>
          <a:ln>
            <a:noFill/>
          </a:ln>
        </p:spPr>
      </p:sp>
      <p:sp>
        <p:nvSpPr>
          <p:cNvPr id="282" name="Google Shape;282;p37"/>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3" name="Google Shape;283;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84" name="Google Shape;284;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85" name="Google Shape;285;p37"/>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286" name="Google Shape;286;p37"/>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287" name="Shape 287"/>
        <p:cNvGrpSpPr/>
        <p:nvPr/>
      </p:nvGrpSpPr>
      <p:grpSpPr>
        <a:xfrm>
          <a:off x="0" y="0"/>
          <a:ext cx="0" cy="0"/>
          <a:chOff x="0" y="0"/>
          <a:chExt cx="0" cy="0"/>
        </a:xfrm>
      </p:grpSpPr>
      <p:sp>
        <p:nvSpPr>
          <p:cNvPr id="288" name="Google Shape;288;p38"/>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9" name="Google Shape;289;p38"/>
          <p:cNvSpPr/>
          <p:nvPr>
            <p:ph idx="2" type="pic"/>
          </p:nvPr>
        </p:nvSpPr>
        <p:spPr>
          <a:xfrm>
            <a:off x="6205225" y="1128325"/>
            <a:ext cx="2627100" cy="2273100"/>
          </a:xfrm>
          <a:prstGeom prst="rect">
            <a:avLst/>
          </a:prstGeom>
          <a:noFill/>
          <a:ln>
            <a:noFill/>
          </a:ln>
        </p:spPr>
      </p:sp>
      <p:sp>
        <p:nvSpPr>
          <p:cNvPr id="290" name="Google Shape;290;p38"/>
          <p:cNvSpPr/>
          <p:nvPr>
            <p:ph idx="3" type="pic"/>
          </p:nvPr>
        </p:nvSpPr>
        <p:spPr>
          <a:xfrm>
            <a:off x="311725" y="1128325"/>
            <a:ext cx="2627100" cy="2273100"/>
          </a:xfrm>
          <a:prstGeom prst="rect">
            <a:avLst/>
          </a:prstGeom>
          <a:noFill/>
          <a:ln>
            <a:noFill/>
          </a:ln>
        </p:spPr>
      </p:sp>
      <p:sp>
        <p:nvSpPr>
          <p:cNvPr id="291" name="Google Shape;291;p38"/>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92" name="Google Shape;292;p38"/>
          <p:cNvSpPr/>
          <p:nvPr>
            <p:ph idx="5" type="pic"/>
          </p:nvPr>
        </p:nvSpPr>
        <p:spPr>
          <a:xfrm>
            <a:off x="3255250" y="1128325"/>
            <a:ext cx="2627100" cy="2273100"/>
          </a:xfrm>
          <a:prstGeom prst="rect">
            <a:avLst/>
          </a:prstGeom>
          <a:noFill/>
          <a:ln>
            <a:noFill/>
          </a:ln>
        </p:spPr>
      </p:sp>
      <p:sp>
        <p:nvSpPr>
          <p:cNvPr id="293" name="Google Shape;293;p38"/>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94" name="Google Shape;294;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95" name="Google Shape;295;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96" name="Google Shape;296;p38"/>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297" name="Google Shape;297;p38"/>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298" name="Google Shape;298;p38"/>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299" name="Shape 299"/>
        <p:cNvGrpSpPr/>
        <p:nvPr/>
      </p:nvGrpSpPr>
      <p:grpSpPr>
        <a:xfrm>
          <a:off x="0" y="0"/>
          <a:ext cx="0" cy="0"/>
          <a:chOff x="0" y="0"/>
          <a:chExt cx="0" cy="0"/>
        </a:xfrm>
      </p:grpSpPr>
      <p:sp>
        <p:nvSpPr>
          <p:cNvPr id="300" name="Google Shape;300;p39"/>
          <p:cNvSpPr/>
          <p:nvPr>
            <p:ph idx="2" type="pic"/>
          </p:nvPr>
        </p:nvSpPr>
        <p:spPr>
          <a:xfrm>
            <a:off x="311700" y="445025"/>
            <a:ext cx="8520600" cy="4218300"/>
          </a:xfrm>
          <a:prstGeom prst="rect">
            <a:avLst/>
          </a:prstGeom>
          <a:noFill/>
          <a:ln>
            <a:noFill/>
          </a:ln>
        </p:spPr>
      </p:sp>
      <p:sp>
        <p:nvSpPr>
          <p:cNvPr id="301" name="Google Shape;301;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302" name="Shape 302"/>
        <p:cNvGrpSpPr/>
        <p:nvPr/>
      </p:nvGrpSpPr>
      <p:grpSpPr>
        <a:xfrm>
          <a:off x="0" y="0"/>
          <a:ext cx="0" cy="0"/>
          <a:chOff x="0" y="0"/>
          <a:chExt cx="0" cy="0"/>
        </a:xfrm>
      </p:grpSpPr>
      <p:sp>
        <p:nvSpPr>
          <p:cNvPr id="303" name="Google Shape;303;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04" name="Google Shape;304;p40"/>
          <p:cNvSpPr/>
          <p:nvPr>
            <p:ph idx="2" type="pic"/>
          </p:nvPr>
        </p:nvSpPr>
        <p:spPr>
          <a:xfrm>
            <a:off x="3389600" y="118913"/>
            <a:ext cx="1643700" cy="1535100"/>
          </a:xfrm>
          <a:prstGeom prst="rect">
            <a:avLst/>
          </a:prstGeom>
          <a:noFill/>
          <a:ln>
            <a:noFill/>
          </a:ln>
        </p:spPr>
      </p:sp>
      <p:sp>
        <p:nvSpPr>
          <p:cNvPr id="305" name="Google Shape;305;p40"/>
          <p:cNvSpPr/>
          <p:nvPr>
            <p:ph idx="3" type="pic"/>
          </p:nvPr>
        </p:nvSpPr>
        <p:spPr>
          <a:xfrm>
            <a:off x="5195935" y="118913"/>
            <a:ext cx="1643700" cy="1535100"/>
          </a:xfrm>
          <a:prstGeom prst="rect">
            <a:avLst/>
          </a:prstGeom>
          <a:noFill/>
          <a:ln>
            <a:noFill/>
          </a:ln>
        </p:spPr>
      </p:sp>
      <p:sp>
        <p:nvSpPr>
          <p:cNvPr id="306" name="Google Shape;306;p40"/>
          <p:cNvSpPr/>
          <p:nvPr>
            <p:ph idx="4" type="pic"/>
          </p:nvPr>
        </p:nvSpPr>
        <p:spPr>
          <a:xfrm>
            <a:off x="7002270" y="118913"/>
            <a:ext cx="1643700" cy="1535100"/>
          </a:xfrm>
          <a:prstGeom prst="rect">
            <a:avLst/>
          </a:prstGeom>
          <a:noFill/>
          <a:ln>
            <a:noFill/>
          </a:ln>
        </p:spPr>
      </p:sp>
      <p:sp>
        <p:nvSpPr>
          <p:cNvPr id="307" name="Google Shape;307;p40"/>
          <p:cNvSpPr/>
          <p:nvPr>
            <p:ph idx="5" type="pic"/>
          </p:nvPr>
        </p:nvSpPr>
        <p:spPr>
          <a:xfrm>
            <a:off x="3389588" y="1804212"/>
            <a:ext cx="1643700" cy="1535100"/>
          </a:xfrm>
          <a:prstGeom prst="rect">
            <a:avLst/>
          </a:prstGeom>
          <a:noFill/>
          <a:ln>
            <a:noFill/>
          </a:ln>
        </p:spPr>
      </p:sp>
      <p:sp>
        <p:nvSpPr>
          <p:cNvPr id="308" name="Google Shape;308;p40"/>
          <p:cNvSpPr/>
          <p:nvPr>
            <p:ph idx="6" type="pic"/>
          </p:nvPr>
        </p:nvSpPr>
        <p:spPr>
          <a:xfrm>
            <a:off x="5195922" y="1804212"/>
            <a:ext cx="1643700" cy="1535100"/>
          </a:xfrm>
          <a:prstGeom prst="rect">
            <a:avLst/>
          </a:prstGeom>
          <a:noFill/>
          <a:ln>
            <a:noFill/>
          </a:ln>
        </p:spPr>
      </p:sp>
      <p:sp>
        <p:nvSpPr>
          <p:cNvPr id="309" name="Google Shape;309;p40"/>
          <p:cNvSpPr/>
          <p:nvPr>
            <p:ph idx="7" type="pic"/>
          </p:nvPr>
        </p:nvSpPr>
        <p:spPr>
          <a:xfrm>
            <a:off x="7002257" y="1804212"/>
            <a:ext cx="1643700" cy="1535100"/>
          </a:xfrm>
          <a:prstGeom prst="rect">
            <a:avLst/>
          </a:prstGeom>
          <a:noFill/>
          <a:ln>
            <a:noFill/>
          </a:ln>
        </p:spPr>
      </p:sp>
      <p:sp>
        <p:nvSpPr>
          <p:cNvPr id="310" name="Google Shape;310;p40"/>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11" name="Google Shape;311;p40"/>
          <p:cNvSpPr/>
          <p:nvPr>
            <p:ph idx="8" type="pic"/>
          </p:nvPr>
        </p:nvSpPr>
        <p:spPr>
          <a:xfrm>
            <a:off x="3389588" y="3489487"/>
            <a:ext cx="1643700" cy="1535100"/>
          </a:xfrm>
          <a:prstGeom prst="rect">
            <a:avLst/>
          </a:prstGeom>
          <a:noFill/>
          <a:ln>
            <a:noFill/>
          </a:ln>
        </p:spPr>
      </p:sp>
      <p:sp>
        <p:nvSpPr>
          <p:cNvPr id="312" name="Google Shape;312;p40"/>
          <p:cNvSpPr/>
          <p:nvPr>
            <p:ph idx="9" type="pic"/>
          </p:nvPr>
        </p:nvSpPr>
        <p:spPr>
          <a:xfrm>
            <a:off x="5195922" y="3489487"/>
            <a:ext cx="1643700" cy="1535100"/>
          </a:xfrm>
          <a:prstGeom prst="rect">
            <a:avLst/>
          </a:prstGeom>
          <a:noFill/>
          <a:ln>
            <a:noFill/>
          </a:ln>
        </p:spPr>
      </p:sp>
      <p:sp>
        <p:nvSpPr>
          <p:cNvPr id="313" name="Google Shape;313;p40"/>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type="tx">
  <p:cSld name="TITLE_AND_BODY">
    <p:bg>
      <p:bgPr>
        <a:solidFill>
          <a:schemeClr val="dk2"/>
        </a:solidFill>
      </p:bgPr>
    </p:bg>
    <p:spTree>
      <p:nvGrpSpPr>
        <p:cNvPr id="28" name="Shape 28"/>
        <p:cNvGrpSpPr/>
        <p:nvPr/>
      </p:nvGrpSpPr>
      <p:grpSpPr>
        <a:xfrm>
          <a:off x="0" y="0"/>
          <a:ext cx="0" cy="0"/>
          <a:chOff x="0" y="0"/>
          <a:chExt cx="0" cy="0"/>
        </a:xfrm>
      </p:grpSpPr>
      <p:sp>
        <p:nvSpPr>
          <p:cNvPr id="29" name="Google Shape;29;p5"/>
          <p:cNvSpPr txBox="1"/>
          <p:nvPr>
            <p:ph type="title"/>
          </p:nvPr>
        </p:nvSpPr>
        <p:spPr>
          <a:xfrm>
            <a:off x="420875" y="1552350"/>
            <a:ext cx="6231300" cy="1688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30" name="Google Shape;30;p5"/>
          <p:cNvSpPr txBox="1"/>
          <p:nvPr>
            <p:ph idx="2" type="title"/>
          </p:nvPr>
        </p:nvSpPr>
        <p:spPr>
          <a:xfrm>
            <a:off x="472350" y="3144800"/>
            <a:ext cx="2965500" cy="164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p:txBody>
      </p:sp>
    </p:spTree>
  </p:cSld>
  <p:clrMapOvr>
    <a:masterClrMapping/>
  </p:clrMapOvr>
  <p:extLst>
    <p:ext uri="{DCECCB84-F9BA-43D5-87BE-67443E8EF086}">
      <p15:sldGuideLst>
        <p15:guide id="1" pos="353">
          <p15:clr>
            <a:srgbClr val="E46962"/>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5">
    <p:spTree>
      <p:nvGrpSpPr>
        <p:cNvPr id="314" name="Shape 314"/>
        <p:cNvGrpSpPr/>
        <p:nvPr/>
      </p:nvGrpSpPr>
      <p:grpSpPr>
        <a:xfrm>
          <a:off x="0" y="0"/>
          <a:ext cx="0" cy="0"/>
          <a:chOff x="0" y="0"/>
          <a:chExt cx="0" cy="0"/>
        </a:xfrm>
      </p:grpSpPr>
      <p:sp>
        <p:nvSpPr>
          <p:cNvPr id="315" name="Google Shape;315;p4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16" name="Google Shape;316;p4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17" name="Google Shape;317;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2">
    <p:spTree>
      <p:nvGrpSpPr>
        <p:cNvPr id="318" name="Shape 318"/>
        <p:cNvGrpSpPr/>
        <p:nvPr/>
      </p:nvGrpSpPr>
      <p:grpSpPr>
        <a:xfrm>
          <a:off x="0" y="0"/>
          <a:ext cx="0" cy="0"/>
          <a:chOff x="0" y="0"/>
          <a:chExt cx="0" cy="0"/>
        </a:xfrm>
      </p:grpSpPr>
      <p:sp>
        <p:nvSpPr>
          <p:cNvPr id="319" name="Google Shape;319;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0" name="Google Shape;320;p42"/>
          <p:cNvSpPr txBox="1"/>
          <p:nvPr>
            <p:ph idx="1" type="body"/>
          </p:nvPr>
        </p:nvSpPr>
        <p:spPr>
          <a:xfrm>
            <a:off x="311700" y="1358825"/>
            <a:ext cx="8520600" cy="3210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21" name="Google Shape;321;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Model" type="twoColTx">
  <p:cSld name="TITLE_AND_TWO_COLUMNS">
    <p:bg>
      <p:bgPr>
        <a:solidFill>
          <a:schemeClr val="dk1"/>
        </a:solidFill>
      </p:bgPr>
    </p:bg>
    <p:spTree>
      <p:nvGrpSpPr>
        <p:cNvPr id="31" name="Shape 31"/>
        <p:cNvGrpSpPr/>
        <p:nvPr/>
      </p:nvGrpSpPr>
      <p:grpSpPr>
        <a:xfrm>
          <a:off x="0" y="0"/>
          <a:ext cx="0" cy="0"/>
          <a:chOff x="0" y="0"/>
          <a:chExt cx="0" cy="0"/>
        </a:xfrm>
      </p:grpSpPr>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33" name="Google Shape;33;p6"/>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34" name="Google Shape;34;p6"/>
          <p:cNvSpPr txBox="1"/>
          <p:nvPr>
            <p:ph type="title"/>
          </p:nvPr>
        </p:nvSpPr>
        <p:spPr>
          <a:xfrm>
            <a:off x="450850" y="596800"/>
            <a:ext cx="6767700" cy="1431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35" name="Google Shape;35;p6"/>
          <p:cNvSpPr txBox="1"/>
          <p:nvPr>
            <p:ph idx="1" type="body"/>
          </p:nvPr>
        </p:nvSpPr>
        <p:spPr>
          <a:xfrm>
            <a:off x="560525" y="37189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36" name="Google Shape;36;p6"/>
          <p:cNvSpPr txBox="1"/>
          <p:nvPr>
            <p:ph idx="2" type="body"/>
          </p:nvPr>
        </p:nvSpPr>
        <p:spPr>
          <a:xfrm>
            <a:off x="4113125" y="37189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37" name="Google Shape;37;p6"/>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Timeline" type="titleOnly">
  <p:cSld name="TITLE_ONLY">
    <p:bg>
      <p:bgPr>
        <a:solidFill>
          <a:schemeClr val="lt1"/>
        </a:solidFill>
      </p:bgPr>
    </p:bg>
    <p:spTree>
      <p:nvGrpSpPr>
        <p:cNvPr id="38" name="Shape 38"/>
        <p:cNvGrpSpPr/>
        <p:nvPr/>
      </p:nvGrpSpPr>
      <p:grpSpPr>
        <a:xfrm>
          <a:off x="0" y="0"/>
          <a:ext cx="0" cy="0"/>
          <a:chOff x="0" y="0"/>
          <a:chExt cx="0" cy="0"/>
        </a:xfrm>
      </p:grpSpPr>
      <p:sp>
        <p:nvSpPr>
          <p:cNvPr id="39" name="Google Shape;39;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40" name="Google Shape;40;p7"/>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41" name="Google Shape;41;p7"/>
          <p:cNvSpPr txBox="1"/>
          <p:nvPr>
            <p:ph type="title"/>
          </p:nvPr>
        </p:nvSpPr>
        <p:spPr>
          <a:xfrm>
            <a:off x="452575" y="596800"/>
            <a:ext cx="6868800" cy="1339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b="1" sz="4800"/>
            </a:lvl2pPr>
            <a:lvl3pPr lvl="2">
              <a:lnSpc>
                <a:spcPct val="80000"/>
              </a:lnSpc>
              <a:spcBef>
                <a:spcPts val="0"/>
              </a:spcBef>
              <a:spcAft>
                <a:spcPts val="0"/>
              </a:spcAft>
              <a:buClr>
                <a:schemeClr val="dk2"/>
              </a:buClr>
              <a:buSzPts val="4800"/>
              <a:buFont typeface="Inter"/>
              <a:buNone/>
              <a:defRPr b="1" sz="4800"/>
            </a:lvl3pPr>
            <a:lvl4pPr lvl="3">
              <a:lnSpc>
                <a:spcPct val="80000"/>
              </a:lnSpc>
              <a:spcBef>
                <a:spcPts val="0"/>
              </a:spcBef>
              <a:spcAft>
                <a:spcPts val="0"/>
              </a:spcAft>
              <a:buClr>
                <a:schemeClr val="dk2"/>
              </a:buClr>
              <a:buSzPts val="4800"/>
              <a:buFont typeface="Inter"/>
              <a:buNone/>
              <a:defRPr b="1" sz="4800"/>
            </a:lvl4pPr>
            <a:lvl5pPr lvl="4">
              <a:lnSpc>
                <a:spcPct val="80000"/>
              </a:lnSpc>
              <a:spcBef>
                <a:spcPts val="0"/>
              </a:spcBef>
              <a:spcAft>
                <a:spcPts val="0"/>
              </a:spcAft>
              <a:buClr>
                <a:schemeClr val="dk2"/>
              </a:buClr>
              <a:buSzPts val="4800"/>
              <a:buFont typeface="Inter"/>
              <a:buNone/>
              <a:defRPr b="1" sz="4800"/>
            </a:lvl5pPr>
            <a:lvl6pPr lvl="5">
              <a:lnSpc>
                <a:spcPct val="80000"/>
              </a:lnSpc>
              <a:spcBef>
                <a:spcPts val="0"/>
              </a:spcBef>
              <a:spcAft>
                <a:spcPts val="0"/>
              </a:spcAft>
              <a:buClr>
                <a:schemeClr val="dk2"/>
              </a:buClr>
              <a:buSzPts val="4800"/>
              <a:buFont typeface="Inter"/>
              <a:buNone/>
              <a:defRPr b="1" sz="4800"/>
            </a:lvl6pPr>
            <a:lvl7pPr lvl="6">
              <a:lnSpc>
                <a:spcPct val="80000"/>
              </a:lnSpc>
              <a:spcBef>
                <a:spcPts val="0"/>
              </a:spcBef>
              <a:spcAft>
                <a:spcPts val="0"/>
              </a:spcAft>
              <a:buClr>
                <a:schemeClr val="dk2"/>
              </a:buClr>
              <a:buSzPts val="4800"/>
              <a:buFont typeface="Inter"/>
              <a:buNone/>
              <a:defRPr b="1" sz="4800"/>
            </a:lvl7pPr>
            <a:lvl8pPr lvl="7">
              <a:lnSpc>
                <a:spcPct val="80000"/>
              </a:lnSpc>
              <a:spcBef>
                <a:spcPts val="0"/>
              </a:spcBef>
              <a:spcAft>
                <a:spcPts val="0"/>
              </a:spcAft>
              <a:buClr>
                <a:schemeClr val="dk2"/>
              </a:buClr>
              <a:buSzPts val="4800"/>
              <a:buFont typeface="Inter"/>
              <a:buNone/>
              <a:defRPr b="1" sz="4800"/>
            </a:lvl8pPr>
            <a:lvl9pPr lvl="8">
              <a:lnSpc>
                <a:spcPct val="80000"/>
              </a:lnSpc>
              <a:spcBef>
                <a:spcPts val="0"/>
              </a:spcBef>
              <a:spcAft>
                <a:spcPts val="0"/>
              </a:spcAft>
              <a:buClr>
                <a:schemeClr val="dk2"/>
              </a:buClr>
              <a:buSzPts val="4800"/>
              <a:buFont typeface="Inter"/>
              <a:buNone/>
              <a:defRPr b="1" sz="4800"/>
            </a:lvl9pPr>
          </a:lstStyle>
          <a:p/>
        </p:txBody>
      </p:sp>
      <p:sp>
        <p:nvSpPr>
          <p:cNvPr id="42" name="Google Shape;42;p7"/>
          <p:cNvSpPr txBox="1"/>
          <p:nvPr>
            <p:ph idx="1" type="body"/>
          </p:nvPr>
        </p:nvSpPr>
        <p:spPr>
          <a:xfrm>
            <a:off x="589475"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43" name="Google Shape;43;p7"/>
          <p:cNvSpPr txBox="1"/>
          <p:nvPr>
            <p:ph idx="2" type="body"/>
          </p:nvPr>
        </p:nvSpPr>
        <p:spPr>
          <a:xfrm>
            <a:off x="260185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44" name="Google Shape;44;p7"/>
          <p:cNvSpPr txBox="1"/>
          <p:nvPr>
            <p:ph idx="3" type="body"/>
          </p:nvPr>
        </p:nvSpPr>
        <p:spPr>
          <a:xfrm>
            <a:off x="460145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45" name="Google Shape;45;p7"/>
          <p:cNvSpPr txBox="1"/>
          <p:nvPr>
            <p:ph idx="4" type="body"/>
          </p:nvPr>
        </p:nvSpPr>
        <p:spPr>
          <a:xfrm>
            <a:off x="660280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46" name="Google Shape;46;p7"/>
          <p:cNvSpPr txBox="1"/>
          <p:nvPr>
            <p:ph idx="5"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ive Advantage">
  <p:cSld name="ONE_COLUMN_TEXT">
    <p:bg>
      <p:bgPr>
        <a:solidFill>
          <a:schemeClr val="lt1"/>
        </a:solidFill>
      </p:bgPr>
    </p:bg>
    <p:spTree>
      <p:nvGrpSpPr>
        <p:cNvPr id="47" name="Shape 47"/>
        <p:cNvGrpSpPr/>
        <p:nvPr/>
      </p:nvGrpSpPr>
      <p:grpSpPr>
        <a:xfrm>
          <a:off x="0" y="0"/>
          <a:ext cx="0" cy="0"/>
          <a:chOff x="0" y="0"/>
          <a:chExt cx="0" cy="0"/>
        </a:xfrm>
      </p:grpSpPr>
      <p:sp>
        <p:nvSpPr>
          <p:cNvPr id="48" name="Google Shape;4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49" name="Google Shape;49;p8"/>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50" name="Google Shape;50;p8"/>
          <p:cNvSpPr txBox="1"/>
          <p:nvPr>
            <p:ph type="title"/>
          </p:nvPr>
        </p:nvSpPr>
        <p:spPr>
          <a:xfrm>
            <a:off x="452575" y="596800"/>
            <a:ext cx="4418100" cy="2965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51" name="Google Shape;51;p8"/>
          <p:cNvSpPr/>
          <p:nvPr>
            <p:ph idx="2" type="pic"/>
          </p:nvPr>
        </p:nvSpPr>
        <p:spPr>
          <a:xfrm>
            <a:off x="5039775" y="196800"/>
            <a:ext cx="3905400" cy="4749900"/>
          </a:xfrm>
          <a:prstGeom prst="roundRect">
            <a:avLst>
              <a:gd fmla="val 2053" name="adj"/>
            </a:avLst>
          </a:prstGeom>
          <a:noFill/>
          <a:ln>
            <a:noFill/>
          </a:ln>
        </p:spPr>
      </p:sp>
      <p:sp>
        <p:nvSpPr>
          <p:cNvPr id="52" name="Google Shape;52;p8"/>
          <p:cNvSpPr txBox="1"/>
          <p:nvPr>
            <p:ph idx="1" type="body"/>
          </p:nvPr>
        </p:nvSpPr>
        <p:spPr>
          <a:xfrm>
            <a:off x="45257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53" name="Google Shape;53;p8"/>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p:cSld name="MAIN_POINT">
    <p:bg>
      <p:bgPr>
        <a:solidFill>
          <a:schemeClr val="dk1"/>
        </a:solidFill>
      </p:bgPr>
    </p:bg>
    <p:spTree>
      <p:nvGrpSpPr>
        <p:cNvPr id="54" name="Shape 54"/>
        <p:cNvGrpSpPr/>
        <p:nvPr/>
      </p:nvGrpSpPr>
      <p:grpSpPr>
        <a:xfrm>
          <a:off x="0" y="0"/>
          <a:ext cx="0" cy="0"/>
          <a:chOff x="0" y="0"/>
          <a:chExt cx="0" cy="0"/>
        </a:xfrm>
      </p:grpSpPr>
      <p:sp>
        <p:nvSpPr>
          <p:cNvPr id="55" name="Google Shape;55;p9"/>
          <p:cNvSpPr/>
          <p:nvPr>
            <p:ph idx="2" type="pic"/>
          </p:nvPr>
        </p:nvSpPr>
        <p:spPr>
          <a:xfrm>
            <a:off x="566350" y="1569300"/>
            <a:ext cx="1466400" cy="1570200"/>
          </a:xfrm>
          <a:prstGeom prst="roundRect">
            <a:avLst>
              <a:gd fmla="val 6320" name="adj"/>
            </a:avLst>
          </a:prstGeom>
          <a:noFill/>
          <a:ln>
            <a:noFill/>
          </a:ln>
        </p:spPr>
      </p:sp>
      <p:sp>
        <p:nvSpPr>
          <p:cNvPr id="56" name="Google Shape;56;p9"/>
          <p:cNvSpPr/>
          <p:nvPr>
            <p:ph idx="3" type="pic"/>
          </p:nvPr>
        </p:nvSpPr>
        <p:spPr>
          <a:xfrm>
            <a:off x="2588275" y="1569300"/>
            <a:ext cx="1466400" cy="1570200"/>
          </a:xfrm>
          <a:prstGeom prst="roundRect">
            <a:avLst>
              <a:gd fmla="val 6320" name="adj"/>
            </a:avLst>
          </a:prstGeom>
          <a:noFill/>
          <a:ln>
            <a:noFill/>
          </a:ln>
        </p:spPr>
      </p:sp>
      <p:sp>
        <p:nvSpPr>
          <p:cNvPr id="57" name="Google Shape;57;p9"/>
          <p:cNvSpPr/>
          <p:nvPr>
            <p:ph idx="4" type="pic"/>
          </p:nvPr>
        </p:nvSpPr>
        <p:spPr>
          <a:xfrm>
            <a:off x="4613113" y="1569300"/>
            <a:ext cx="1466400" cy="1570200"/>
          </a:xfrm>
          <a:prstGeom prst="roundRect">
            <a:avLst>
              <a:gd fmla="val 6320" name="adj"/>
            </a:avLst>
          </a:prstGeom>
          <a:noFill/>
          <a:ln>
            <a:noFill/>
          </a:ln>
        </p:spPr>
      </p:sp>
      <p:sp>
        <p:nvSpPr>
          <p:cNvPr id="58" name="Google Shape;58;p9"/>
          <p:cNvSpPr/>
          <p:nvPr>
            <p:ph idx="5" type="pic"/>
          </p:nvPr>
        </p:nvSpPr>
        <p:spPr>
          <a:xfrm>
            <a:off x="6637950" y="1569300"/>
            <a:ext cx="1466400" cy="1570200"/>
          </a:xfrm>
          <a:prstGeom prst="roundRect">
            <a:avLst>
              <a:gd fmla="val 6320" name="adj"/>
            </a:avLst>
          </a:prstGeom>
          <a:noFill/>
          <a:ln>
            <a:noFill/>
          </a:ln>
        </p:spPr>
      </p:sp>
      <p:cxnSp>
        <p:nvCxnSpPr>
          <p:cNvPr id="59" name="Google Shape;59;p9"/>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60" name="Google Shape;60;p9"/>
          <p:cNvSpPr txBox="1"/>
          <p:nvPr>
            <p:ph type="title"/>
          </p:nvPr>
        </p:nvSpPr>
        <p:spPr>
          <a:xfrm>
            <a:off x="450850" y="596800"/>
            <a:ext cx="6767700" cy="18288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61" name="Google Shape;61;p9"/>
          <p:cNvSpPr txBox="1"/>
          <p:nvPr>
            <p:ph idx="1" type="subTitle"/>
          </p:nvPr>
        </p:nvSpPr>
        <p:spPr>
          <a:xfrm>
            <a:off x="566350"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62" name="Google Shape;62;p9"/>
          <p:cNvSpPr txBox="1"/>
          <p:nvPr>
            <p:ph idx="6" type="subTitle"/>
          </p:nvPr>
        </p:nvSpPr>
        <p:spPr>
          <a:xfrm>
            <a:off x="2588275"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63" name="Google Shape;63;p9"/>
          <p:cNvSpPr txBox="1"/>
          <p:nvPr>
            <p:ph idx="7" type="subTitle"/>
          </p:nvPr>
        </p:nvSpPr>
        <p:spPr>
          <a:xfrm>
            <a:off x="4613113"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64" name="Google Shape;64;p9"/>
          <p:cNvSpPr txBox="1"/>
          <p:nvPr>
            <p:ph idx="8" type="subTitle"/>
          </p:nvPr>
        </p:nvSpPr>
        <p:spPr>
          <a:xfrm>
            <a:off x="6637950"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65" name="Google Shape;65;p9"/>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rrent Market / Market Size">
  <p:cSld name="SECTION_TITLE_AND_DESCRIPTION">
    <p:bg>
      <p:bgPr>
        <a:solidFill>
          <a:schemeClr val="dk2"/>
        </a:solidFill>
      </p:bgPr>
    </p:bg>
    <p:spTree>
      <p:nvGrpSpPr>
        <p:cNvPr id="66" name="Shape 66"/>
        <p:cNvGrpSpPr/>
        <p:nvPr/>
      </p:nvGrpSpPr>
      <p:grpSpPr>
        <a:xfrm>
          <a:off x="0" y="0"/>
          <a:ext cx="0" cy="0"/>
          <a:chOff x="0" y="0"/>
          <a:chExt cx="0" cy="0"/>
        </a:xfrm>
      </p:grpSpPr>
      <p:sp>
        <p:nvSpPr>
          <p:cNvPr id="67" name="Google Shape;67;p10"/>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68" name="Google Shape;68;p10"/>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69" name="Google Shape;69;p10"/>
          <p:cNvSpPr txBox="1"/>
          <p:nvPr>
            <p:ph idx="1" type="subTitle"/>
          </p:nvPr>
        </p:nvSpPr>
        <p:spPr>
          <a:xfrm>
            <a:off x="675475"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70" name="Google Shape;70;p10"/>
          <p:cNvSpPr txBox="1"/>
          <p:nvPr>
            <p:ph idx="2" type="body"/>
          </p:nvPr>
        </p:nvSpPr>
        <p:spPr>
          <a:xfrm>
            <a:off x="604925"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71" name="Google Shape;71;p10"/>
          <p:cNvSpPr txBox="1"/>
          <p:nvPr>
            <p:ph idx="3" type="subTitle"/>
          </p:nvPr>
        </p:nvSpPr>
        <p:spPr>
          <a:xfrm>
            <a:off x="3885400"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72" name="Google Shape;72;p10"/>
          <p:cNvSpPr txBox="1"/>
          <p:nvPr>
            <p:ph idx="4" type="body"/>
          </p:nvPr>
        </p:nvSpPr>
        <p:spPr>
          <a:xfrm>
            <a:off x="3814850"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73" name="Google Shape;73;p10"/>
          <p:cNvSpPr txBox="1"/>
          <p:nvPr>
            <p:ph idx="5" type="subTitle"/>
          </p:nvPr>
        </p:nvSpPr>
        <p:spPr>
          <a:xfrm>
            <a:off x="7024719"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74" name="Google Shape;74;p10"/>
          <p:cNvSpPr txBox="1"/>
          <p:nvPr>
            <p:ph idx="6" type="body"/>
          </p:nvPr>
        </p:nvSpPr>
        <p:spPr>
          <a:xfrm>
            <a:off x="6954219"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75" name="Google Shape;75;p10"/>
          <p:cNvSpPr txBox="1"/>
          <p:nvPr>
            <p:ph type="title"/>
          </p:nvPr>
        </p:nvSpPr>
        <p:spPr>
          <a:xfrm>
            <a:off x="450850" y="596800"/>
            <a:ext cx="6767700" cy="1287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theme" Target="../theme/theme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7" name="Google Shape;7;p1"/>
          <p:cNvSpPr txBox="1"/>
          <p:nvPr>
            <p:ph type="title"/>
          </p:nvPr>
        </p:nvSpPr>
        <p:spPr>
          <a:xfrm>
            <a:off x="308925" y="278025"/>
            <a:ext cx="4448400" cy="2965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4200"/>
              <a:buFont typeface="Inter"/>
              <a:buNone/>
              <a:defRPr b="1" sz="4200">
                <a:solidFill>
                  <a:schemeClr val="dk2"/>
                </a:solidFill>
                <a:latin typeface="Inter"/>
                <a:ea typeface="Inter"/>
                <a:cs typeface="Inter"/>
                <a:sym typeface="Inter"/>
              </a:defRPr>
            </a:lvl1pPr>
            <a:lvl2pPr lvl="1">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2pPr>
            <a:lvl3pPr lvl="2">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3pPr>
            <a:lvl4pPr lvl="3">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4pPr>
            <a:lvl5pPr lvl="4">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5pPr>
            <a:lvl6pPr lvl="5">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6pPr>
            <a:lvl7pPr lvl="6">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7pPr>
            <a:lvl8pPr lvl="7">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8pPr>
            <a:lvl9pPr lvl="8">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9pPr>
          </a:lstStyle>
          <a:p/>
        </p:txBody>
      </p:sp>
      <p:sp>
        <p:nvSpPr>
          <p:cNvPr id="8" name="Google Shape;8;p1"/>
          <p:cNvSpPr txBox="1"/>
          <p:nvPr>
            <p:ph idx="1" type="body"/>
          </p:nvPr>
        </p:nvSpPr>
        <p:spPr>
          <a:xfrm>
            <a:off x="4613175" y="278025"/>
            <a:ext cx="2965500" cy="29655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1pPr>
            <a:lvl2pPr indent="-304800" lvl="1" marL="9144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2pPr>
            <a:lvl3pPr indent="-304800" lvl="2" marL="13716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3pPr>
            <a:lvl4pPr indent="-304800" lvl="3" marL="1828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4pPr>
            <a:lvl5pPr indent="-304800" lvl="4" marL="22860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5pPr>
            <a:lvl6pPr indent="-304800" lvl="5" marL="27432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6pPr>
            <a:lvl7pPr indent="-304800" lvl="6" marL="32004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7pPr>
            <a:lvl8pPr indent="-304800" lvl="7" marL="36576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8pPr>
            <a:lvl9pPr indent="-304800" lvl="8" marL="411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6.xml"/><Relationship Id="rId3" Type="http://schemas.openxmlformats.org/officeDocument/2006/relationships/hyperlink" Target="https://www.youtube.com/watch?v=y__DC8Lo6TU&amp;t=230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3"/>
          <p:cNvSpPr txBox="1"/>
          <p:nvPr>
            <p:ph type="title"/>
          </p:nvPr>
        </p:nvSpPr>
        <p:spPr>
          <a:xfrm>
            <a:off x="420875" y="1552350"/>
            <a:ext cx="6231300" cy="168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FraudDerm</a:t>
            </a:r>
            <a:endParaRPr/>
          </a:p>
          <a:p>
            <a:pPr indent="0" lvl="0" marL="0" rtl="0" algn="l">
              <a:spcBef>
                <a:spcPts val="0"/>
              </a:spcBef>
              <a:spcAft>
                <a:spcPts val="0"/>
              </a:spcAft>
              <a:buNone/>
            </a:pPr>
            <a:r>
              <a:t/>
            </a:r>
            <a:endParaRPr/>
          </a:p>
        </p:txBody>
      </p:sp>
      <p:sp>
        <p:nvSpPr>
          <p:cNvPr id="327" name="Google Shape;327;p43"/>
          <p:cNvSpPr txBox="1"/>
          <p:nvPr>
            <p:ph idx="2" type="title"/>
          </p:nvPr>
        </p:nvSpPr>
        <p:spPr>
          <a:xfrm>
            <a:off x="420875" y="2367425"/>
            <a:ext cx="7951200" cy="1647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500">
                <a:solidFill>
                  <a:srgbClr val="F6F5EC"/>
                </a:solidFill>
              </a:rPr>
              <a:t>Using Neo4j to </a:t>
            </a:r>
            <a:r>
              <a:rPr lang="en" sz="2500">
                <a:solidFill>
                  <a:srgbClr val="F6F5EC"/>
                </a:solidFill>
              </a:rPr>
              <a:t>Identifying Medicare Fraud</a:t>
            </a:r>
            <a:endParaRPr sz="2500">
              <a:solidFill>
                <a:srgbClr val="F6F5EC"/>
              </a:solidFill>
            </a:endParaRPr>
          </a:p>
          <a:p>
            <a:pPr indent="0" lvl="0" marL="0" rtl="0" algn="l">
              <a:lnSpc>
                <a:spcPct val="115000"/>
              </a:lnSpc>
              <a:spcBef>
                <a:spcPts val="0"/>
              </a:spcBef>
              <a:spcAft>
                <a:spcPts val="0"/>
              </a:spcAft>
              <a:buNone/>
            </a:pPr>
            <a:r>
              <a:rPr i="1" lang="en" sz="1600"/>
              <a:t>Case Study:</a:t>
            </a:r>
            <a:r>
              <a:rPr i="1" lang="en" sz="1600"/>
              <a:t> Dermatology Specialty</a:t>
            </a:r>
            <a:endParaRPr i="1" sz="1600"/>
          </a:p>
        </p:txBody>
      </p:sp>
      <p:sp>
        <p:nvSpPr>
          <p:cNvPr id="328" name="Google Shape;328;p43"/>
          <p:cNvSpPr txBox="1"/>
          <p:nvPr/>
        </p:nvSpPr>
        <p:spPr>
          <a:xfrm>
            <a:off x="617650" y="4142500"/>
            <a:ext cx="5303100" cy="4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Inter"/>
                <a:ea typeface="Inter"/>
                <a:cs typeface="Inter"/>
                <a:sym typeface="Inter"/>
              </a:rPr>
              <a:t>Katya Aukamp, Song Gao, Akshay Sharathchandra, &amp; Sonia Song</a:t>
            </a:r>
            <a:endParaRPr sz="1200">
              <a:solidFill>
                <a:schemeClr val="lt2"/>
              </a:solidFill>
              <a:latin typeface="Inter"/>
              <a:ea typeface="Inter"/>
              <a:cs typeface="Inter"/>
              <a:sym typeface="Inter"/>
            </a:endParaRPr>
          </a:p>
          <a:p>
            <a:pPr indent="0" lvl="0" marL="0" rtl="0" algn="l">
              <a:spcBef>
                <a:spcPts val="0"/>
              </a:spcBef>
              <a:spcAft>
                <a:spcPts val="0"/>
              </a:spcAft>
              <a:buNone/>
            </a:pPr>
            <a:r>
              <a:rPr lang="en" sz="1200">
                <a:solidFill>
                  <a:schemeClr val="lt2"/>
                </a:solidFill>
                <a:latin typeface="Inter"/>
                <a:ea typeface="Inter"/>
                <a:cs typeface="Inter"/>
                <a:sym typeface="Inter"/>
              </a:rPr>
              <a:t>Datasci 205 </a:t>
            </a:r>
            <a:endParaRPr sz="1200">
              <a:solidFill>
                <a:schemeClr val="lt2"/>
              </a:solidFill>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Weighted Degree Centrality</a:t>
            </a:r>
            <a:endParaRPr/>
          </a:p>
        </p:txBody>
      </p:sp>
      <p:sp>
        <p:nvSpPr>
          <p:cNvPr id="425" name="Google Shape;425;p52"/>
          <p:cNvSpPr txBox="1"/>
          <p:nvPr>
            <p:ph idx="1" type="body"/>
          </p:nvPr>
        </p:nvSpPr>
        <p:spPr>
          <a:xfrm>
            <a:off x="126850" y="1183625"/>
            <a:ext cx="8520600" cy="66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Weighted degree centrality is </a:t>
            </a:r>
            <a:r>
              <a:rPr lang="en"/>
              <a:t>measuring </a:t>
            </a:r>
            <a:r>
              <a:rPr lang="en"/>
              <a:t>the importance of nodes in a graph by </a:t>
            </a:r>
            <a:r>
              <a:rPr lang="en"/>
              <a:t>looking at the relationships between them and how strong they are </a:t>
            </a:r>
            <a:r>
              <a:rPr lang="en"/>
              <a:t>. We run it to </a:t>
            </a:r>
            <a:r>
              <a:rPr lang="en"/>
              <a:t>identify doctors with abnormal total money paid, total patients and total services conducted.</a:t>
            </a:r>
            <a:endParaRPr/>
          </a:p>
        </p:txBody>
      </p:sp>
      <p:pic>
        <p:nvPicPr>
          <p:cNvPr id="426" name="Google Shape;426;p52"/>
          <p:cNvPicPr preferRelativeResize="0"/>
          <p:nvPr/>
        </p:nvPicPr>
        <p:blipFill>
          <a:blip r:embed="rId3">
            <a:alphaModFix/>
          </a:blip>
          <a:stretch>
            <a:fillRect/>
          </a:stretch>
        </p:blipFill>
        <p:spPr>
          <a:xfrm>
            <a:off x="126850" y="2001875"/>
            <a:ext cx="2772900" cy="2010625"/>
          </a:xfrm>
          <a:prstGeom prst="rect">
            <a:avLst/>
          </a:prstGeom>
          <a:noFill/>
          <a:ln>
            <a:noFill/>
          </a:ln>
        </p:spPr>
      </p:pic>
      <p:pic>
        <p:nvPicPr>
          <p:cNvPr id="427" name="Google Shape;427;p52"/>
          <p:cNvPicPr preferRelativeResize="0"/>
          <p:nvPr/>
        </p:nvPicPr>
        <p:blipFill>
          <a:blip r:embed="rId4">
            <a:alphaModFix/>
          </a:blip>
          <a:stretch>
            <a:fillRect/>
          </a:stretch>
        </p:blipFill>
        <p:spPr>
          <a:xfrm>
            <a:off x="3005400" y="2001875"/>
            <a:ext cx="3007450" cy="2010625"/>
          </a:xfrm>
          <a:prstGeom prst="rect">
            <a:avLst/>
          </a:prstGeom>
          <a:noFill/>
          <a:ln>
            <a:noFill/>
          </a:ln>
        </p:spPr>
      </p:pic>
      <p:pic>
        <p:nvPicPr>
          <p:cNvPr id="428" name="Google Shape;428;p52"/>
          <p:cNvPicPr preferRelativeResize="0"/>
          <p:nvPr/>
        </p:nvPicPr>
        <p:blipFill>
          <a:blip r:embed="rId5">
            <a:alphaModFix/>
          </a:blip>
          <a:stretch>
            <a:fillRect/>
          </a:stretch>
        </p:blipFill>
        <p:spPr>
          <a:xfrm>
            <a:off x="6118501" y="2001875"/>
            <a:ext cx="2873099" cy="2010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Weighted Degree Centrality</a:t>
            </a:r>
            <a:endParaRPr/>
          </a:p>
        </p:txBody>
      </p:sp>
      <p:sp>
        <p:nvSpPr>
          <p:cNvPr id="434" name="Google Shape;434;p53"/>
          <p:cNvSpPr txBox="1"/>
          <p:nvPr>
            <p:ph idx="1" type="body"/>
          </p:nvPr>
        </p:nvSpPr>
        <p:spPr>
          <a:xfrm>
            <a:off x="311700" y="1286375"/>
            <a:ext cx="8520600" cy="35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top</a:t>
            </a:r>
            <a:r>
              <a:rPr lang="en"/>
              <a:t> outliers for further investigation in FL.</a:t>
            </a:r>
            <a:endParaRPr/>
          </a:p>
        </p:txBody>
      </p:sp>
      <p:pic>
        <p:nvPicPr>
          <p:cNvPr id="435" name="Google Shape;435;p53"/>
          <p:cNvPicPr preferRelativeResize="0"/>
          <p:nvPr/>
        </p:nvPicPr>
        <p:blipFill rotWithShape="1">
          <a:blip r:embed="rId3">
            <a:alphaModFix/>
          </a:blip>
          <a:srcRect b="-5211" l="-13058" r="0" t="-7846"/>
          <a:stretch/>
        </p:blipFill>
        <p:spPr>
          <a:xfrm>
            <a:off x="1628988" y="1392300"/>
            <a:ext cx="5630623" cy="35098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id="440" name="Google Shape;440;p54"/>
          <p:cNvPicPr preferRelativeResize="0"/>
          <p:nvPr/>
        </p:nvPicPr>
        <p:blipFill>
          <a:blip r:embed="rId3">
            <a:alphaModFix/>
          </a:blip>
          <a:stretch>
            <a:fillRect/>
          </a:stretch>
        </p:blipFill>
        <p:spPr>
          <a:xfrm>
            <a:off x="1106600" y="2949142"/>
            <a:ext cx="2364298" cy="2123020"/>
          </a:xfrm>
          <a:prstGeom prst="rect">
            <a:avLst/>
          </a:prstGeom>
          <a:noFill/>
          <a:ln>
            <a:noFill/>
          </a:ln>
        </p:spPr>
      </p:pic>
      <p:sp>
        <p:nvSpPr>
          <p:cNvPr id="441" name="Google Shape;441;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Weighted Jaccard Similarity</a:t>
            </a:r>
            <a:endParaRPr/>
          </a:p>
        </p:txBody>
      </p:sp>
      <p:sp>
        <p:nvSpPr>
          <p:cNvPr id="442" name="Google Shape;442;p54"/>
          <p:cNvSpPr txBox="1"/>
          <p:nvPr>
            <p:ph idx="1" type="body"/>
          </p:nvPr>
        </p:nvSpPr>
        <p:spPr>
          <a:xfrm>
            <a:off x="311700" y="1351500"/>
            <a:ext cx="8364900" cy="34299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a:t>Running a Jaccard similarity compares each provider to one another </a:t>
            </a:r>
            <a:endParaRPr/>
          </a:p>
          <a:p>
            <a:pPr indent="-304800" lvl="1" marL="914400" rtl="0" algn="l">
              <a:lnSpc>
                <a:spcPct val="115000"/>
              </a:lnSpc>
              <a:spcBef>
                <a:spcPts val="0"/>
              </a:spcBef>
              <a:spcAft>
                <a:spcPts val="0"/>
              </a:spcAft>
              <a:buClr>
                <a:schemeClr val="dk1"/>
              </a:buClr>
              <a:buSzPts val="1200"/>
              <a:buChar char="○"/>
            </a:pPr>
            <a:r>
              <a:rPr lang="en"/>
              <a:t>gds.nodeSimilarity.stream</a:t>
            </a:r>
            <a:br>
              <a:rPr lang="en"/>
            </a:br>
            <a:endParaRPr/>
          </a:p>
          <a:p>
            <a:pPr indent="-304800" lvl="0" marL="457200" rtl="0" algn="l">
              <a:lnSpc>
                <a:spcPct val="115000"/>
              </a:lnSpc>
              <a:spcBef>
                <a:spcPts val="0"/>
              </a:spcBef>
              <a:spcAft>
                <a:spcPts val="0"/>
              </a:spcAft>
              <a:buSzPts val="1200"/>
              <a:buChar char="●"/>
            </a:pPr>
            <a:r>
              <a:rPr lang="en"/>
              <a:t>The ranking was based on what percentage of total reimbursements came from which procedures/prescriptions</a:t>
            </a:r>
            <a:br>
              <a:rPr lang="en"/>
            </a:br>
            <a:endParaRPr/>
          </a:p>
          <a:p>
            <a:pPr indent="-304800" lvl="0" marL="457200" rtl="0" algn="l">
              <a:lnSpc>
                <a:spcPct val="115000"/>
              </a:lnSpc>
              <a:spcBef>
                <a:spcPts val="0"/>
              </a:spcBef>
              <a:spcAft>
                <a:spcPts val="0"/>
              </a:spcAft>
              <a:buSzPts val="1200"/>
              <a:buChar char="●"/>
            </a:pPr>
            <a:r>
              <a:rPr lang="en"/>
              <a:t>The more similar the procedure/prescription pattern the higher the similarity </a:t>
            </a:r>
            <a:endParaRPr/>
          </a:p>
        </p:txBody>
      </p:sp>
      <p:sp>
        <p:nvSpPr>
          <p:cNvPr id="443" name="Google Shape;443;p54"/>
          <p:cNvSpPr/>
          <p:nvPr/>
        </p:nvSpPr>
        <p:spPr>
          <a:xfrm>
            <a:off x="1491575" y="3462238"/>
            <a:ext cx="1267200" cy="1096800"/>
          </a:xfrm>
          <a:prstGeom prst="ellipse">
            <a:avLst/>
          </a:prstGeom>
          <a:no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44" name="Google Shape;444;p54"/>
          <p:cNvSpPr/>
          <p:nvPr/>
        </p:nvSpPr>
        <p:spPr>
          <a:xfrm>
            <a:off x="1768450" y="2939150"/>
            <a:ext cx="543000" cy="447300"/>
          </a:xfrm>
          <a:prstGeom prst="ellipse">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445" name="Google Shape;445;p54"/>
          <p:cNvCxnSpPr>
            <a:stCxn id="443" idx="6"/>
          </p:cNvCxnSpPr>
          <p:nvPr/>
        </p:nvCxnSpPr>
        <p:spPr>
          <a:xfrm>
            <a:off x="2758775" y="4010638"/>
            <a:ext cx="1906200" cy="0"/>
          </a:xfrm>
          <a:prstGeom prst="straightConnector1">
            <a:avLst/>
          </a:prstGeom>
          <a:noFill/>
          <a:ln cap="flat" cmpd="sng" w="28575">
            <a:solidFill>
              <a:srgbClr val="38761D"/>
            </a:solidFill>
            <a:prstDash val="solid"/>
            <a:round/>
            <a:headEnd len="med" w="med" type="none"/>
            <a:tailEnd len="med" w="med" type="none"/>
          </a:ln>
        </p:spPr>
      </p:cxnSp>
      <p:sp>
        <p:nvSpPr>
          <p:cNvPr id="446" name="Google Shape;446;p54"/>
          <p:cNvSpPr txBox="1"/>
          <p:nvPr/>
        </p:nvSpPr>
        <p:spPr>
          <a:xfrm>
            <a:off x="4742875" y="3826000"/>
            <a:ext cx="1689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Inter"/>
                <a:ea typeface="Inter"/>
                <a:cs typeface="Inter"/>
                <a:sym typeface="Inter"/>
              </a:rPr>
              <a:t>High similarity areas</a:t>
            </a:r>
            <a:endParaRPr sz="1200">
              <a:solidFill>
                <a:schemeClr val="dk2"/>
              </a:solidFill>
              <a:latin typeface="Inter"/>
              <a:ea typeface="Inter"/>
              <a:cs typeface="Inter"/>
              <a:sym typeface="Inter"/>
            </a:endParaRPr>
          </a:p>
        </p:txBody>
      </p:sp>
      <p:cxnSp>
        <p:nvCxnSpPr>
          <p:cNvPr id="447" name="Google Shape;447;p54"/>
          <p:cNvCxnSpPr>
            <a:stCxn id="444" idx="6"/>
          </p:cNvCxnSpPr>
          <p:nvPr/>
        </p:nvCxnSpPr>
        <p:spPr>
          <a:xfrm>
            <a:off x="2311450" y="3162800"/>
            <a:ext cx="2364300" cy="0"/>
          </a:xfrm>
          <a:prstGeom prst="straightConnector1">
            <a:avLst/>
          </a:prstGeom>
          <a:noFill/>
          <a:ln cap="flat" cmpd="sng" w="9525">
            <a:solidFill>
              <a:srgbClr val="FF00FF"/>
            </a:solidFill>
            <a:prstDash val="solid"/>
            <a:round/>
            <a:headEnd len="med" w="med" type="none"/>
            <a:tailEnd len="med" w="med" type="none"/>
          </a:ln>
        </p:spPr>
      </p:cxnSp>
      <p:sp>
        <p:nvSpPr>
          <p:cNvPr id="448" name="Google Shape;448;p54"/>
          <p:cNvSpPr txBox="1"/>
          <p:nvPr/>
        </p:nvSpPr>
        <p:spPr>
          <a:xfrm>
            <a:off x="4742875" y="2978150"/>
            <a:ext cx="1636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Inter"/>
                <a:ea typeface="Inter"/>
                <a:cs typeface="Inter"/>
                <a:sym typeface="Inter"/>
              </a:rPr>
              <a:t>Low similarity areas</a:t>
            </a:r>
            <a:endParaRPr sz="1200">
              <a:solidFill>
                <a:schemeClr val="dk2"/>
              </a:solidFill>
              <a:latin typeface="Inter"/>
              <a:ea typeface="Inter"/>
              <a:cs typeface="Inter"/>
              <a:sym typeface="Inter"/>
            </a:endParaRPr>
          </a:p>
        </p:txBody>
      </p:sp>
      <p:pic>
        <p:nvPicPr>
          <p:cNvPr id="449" name="Google Shape;449;p54"/>
          <p:cNvPicPr preferRelativeResize="0"/>
          <p:nvPr/>
        </p:nvPicPr>
        <p:blipFill>
          <a:blip r:embed="rId4">
            <a:alphaModFix/>
          </a:blip>
          <a:stretch>
            <a:fillRect/>
          </a:stretch>
        </p:blipFill>
        <p:spPr>
          <a:xfrm>
            <a:off x="6609900" y="2937650"/>
            <a:ext cx="2534099" cy="1808532"/>
          </a:xfrm>
          <a:prstGeom prst="rect">
            <a:avLst/>
          </a:prstGeom>
          <a:noFill/>
          <a:ln>
            <a:noFill/>
          </a:ln>
        </p:spPr>
      </p:pic>
      <p:sp>
        <p:nvSpPr>
          <p:cNvPr id="450" name="Google Shape;450;p54"/>
          <p:cNvSpPr/>
          <p:nvPr/>
        </p:nvSpPr>
        <p:spPr>
          <a:xfrm>
            <a:off x="7014608" y="2483975"/>
            <a:ext cx="1724700" cy="360300"/>
          </a:xfrm>
          <a:prstGeom prst="roundRect">
            <a:avLst>
              <a:gd fmla="val 50000"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2"/>
                </a:solidFill>
                <a:latin typeface="Inter SemiBold"/>
                <a:ea typeface="Inter SemiBold"/>
                <a:cs typeface="Inter SemiBold"/>
                <a:sym typeface="Inter SemiBold"/>
              </a:rPr>
              <a:t>What the </a:t>
            </a:r>
            <a:r>
              <a:rPr lang="en" sz="1100">
                <a:solidFill>
                  <a:schemeClr val="dk2"/>
                </a:solidFill>
                <a:latin typeface="Inter SemiBold"/>
                <a:ea typeface="Inter SemiBold"/>
                <a:cs typeface="Inter SemiBold"/>
                <a:sym typeface="Inter SemiBold"/>
              </a:rPr>
              <a:t>results</a:t>
            </a:r>
            <a:r>
              <a:rPr lang="en" sz="1100">
                <a:solidFill>
                  <a:schemeClr val="dk2"/>
                </a:solidFill>
                <a:latin typeface="Inter SemiBold"/>
                <a:ea typeface="Inter SemiBold"/>
                <a:cs typeface="Inter SemiBold"/>
                <a:sym typeface="Inter SemiBold"/>
              </a:rPr>
              <a:t>  looks like</a:t>
            </a:r>
            <a:endParaRPr sz="1100">
              <a:solidFill>
                <a:schemeClr val="dk2"/>
              </a:solidFill>
              <a:latin typeface="Inter SemiBold"/>
              <a:ea typeface="Inter SemiBold"/>
              <a:cs typeface="Inter SemiBold"/>
              <a:sym typeface="Inter SemiBold"/>
            </a:endParaRPr>
          </a:p>
        </p:txBody>
      </p:sp>
      <p:sp>
        <p:nvSpPr>
          <p:cNvPr id="451" name="Google Shape;451;p54"/>
          <p:cNvSpPr/>
          <p:nvPr/>
        </p:nvSpPr>
        <p:spPr>
          <a:xfrm>
            <a:off x="7107608" y="4781400"/>
            <a:ext cx="1724700" cy="360300"/>
          </a:xfrm>
          <a:prstGeom prst="roundRect">
            <a:avLst>
              <a:gd fmla="val 50000"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2"/>
                </a:solidFill>
                <a:latin typeface="Inter SemiBold"/>
                <a:ea typeface="Inter SemiBold"/>
                <a:cs typeface="Inter SemiBold"/>
                <a:sym typeface="Inter SemiBold"/>
              </a:rPr>
              <a:t>9,940 total results</a:t>
            </a:r>
            <a:endParaRPr sz="1100">
              <a:solidFill>
                <a:schemeClr val="dk2"/>
              </a:solidFill>
              <a:latin typeface="Inter SemiBold"/>
              <a:ea typeface="Inter SemiBold"/>
              <a:cs typeface="Inter SemiBold"/>
              <a:sym typeface="Inter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PageRank</a:t>
            </a:r>
            <a:endParaRPr/>
          </a:p>
        </p:txBody>
      </p:sp>
      <p:sp>
        <p:nvSpPr>
          <p:cNvPr id="457" name="Google Shape;457;p55"/>
          <p:cNvSpPr txBox="1"/>
          <p:nvPr>
            <p:ph idx="1" type="body"/>
          </p:nvPr>
        </p:nvSpPr>
        <p:spPr>
          <a:xfrm>
            <a:off x="311700" y="1231050"/>
            <a:ext cx="8520600" cy="321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then the the similarity ranking of each doctor, and create an edge between doctors to create a ranked list of doctors based on their similarity and influence</a:t>
            </a:r>
            <a:endParaRPr/>
          </a:p>
        </p:txBody>
      </p:sp>
      <p:pic>
        <p:nvPicPr>
          <p:cNvPr id="458" name="Google Shape;458;p55"/>
          <p:cNvPicPr preferRelativeResize="0"/>
          <p:nvPr/>
        </p:nvPicPr>
        <p:blipFill>
          <a:blip r:embed="rId3">
            <a:alphaModFix/>
          </a:blip>
          <a:stretch>
            <a:fillRect/>
          </a:stretch>
        </p:blipFill>
        <p:spPr>
          <a:xfrm rot="-6759184">
            <a:off x="554724" y="1594925"/>
            <a:ext cx="3246998" cy="3631826"/>
          </a:xfrm>
          <a:prstGeom prst="rect">
            <a:avLst/>
          </a:prstGeom>
          <a:noFill/>
          <a:ln>
            <a:noFill/>
          </a:ln>
        </p:spPr>
      </p:pic>
      <p:pic>
        <p:nvPicPr>
          <p:cNvPr id="459" name="Google Shape;459;p55"/>
          <p:cNvPicPr preferRelativeResize="0"/>
          <p:nvPr/>
        </p:nvPicPr>
        <p:blipFill rotWithShape="1">
          <a:blip r:embed="rId4">
            <a:alphaModFix/>
          </a:blip>
          <a:srcRect b="0" l="8150" r="5694" t="0"/>
          <a:stretch/>
        </p:blipFill>
        <p:spPr>
          <a:xfrm>
            <a:off x="6324850" y="1962925"/>
            <a:ext cx="2037525" cy="2395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Alternatives: MongoDB </a:t>
            </a:r>
            <a:endParaRPr/>
          </a:p>
        </p:txBody>
      </p:sp>
      <p:sp>
        <p:nvSpPr>
          <p:cNvPr id="465" name="Google Shape;465;p56"/>
          <p:cNvSpPr txBox="1"/>
          <p:nvPr>
            <p:ph idx="1" type="body"/>
          </p:nvPr>
        </p:nvSpPr>
        <p:spPr>
          <a:xfrm>
            <a:off x="311700" y="1480225"/>
            <a:ext cx="8520600" cy="3088800"/>
          </a:xfrm>
          <a:prstGeom prst="rect">
            <a:avLst/>
          </a:prstGeom>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SzPts val="1200"/>
              <a:buChar char="●"/>
            </a:pPr>
            <a:r>
              <a:rPr lang="en"/>
              <a:t>MongoDB can be used to record information per physician </a:t>
            </a:r>
            <a:r>
              <a:rPr lang="en"/>
              <a:t>(drugs administered, patient outcomes) </a:t>
            </a:r>
            <a:endParaRPr/>
          </a:p>
          <a:p>
            <a:pPr indent="-304800" lvl="0" marL="457200" rtl="0" algn="l">
              <a:lnSpc>
                <a:spcPct val="200000"/>
              </a:lnSpc>
              <a:spcBef>
                <a:spcPts val="0"/>
              </a:spcBef>
              <a:spcAft>
                <a:spcPts val="0"/>
              </a:spcAft>
              <a:buSzPts val="1200"/>
              <a:buChar char="●"/>
            </a:pPr>
            <a:r>
              <a:rPr lang="en"/>
              <a:t>Flexible schema → capture data across healthcare systems </a:t>
            </a:r>
            <a:endParaRPr/>
          </a:p>
          <a:p>
            <a:pPr indent="-304800" lvl="0" marL="457200" rtl="0" algn="l">
              <a:lnSpc>
                <a:spcPct val="200000"/>
              </a:lnSpc>
              <a:spcBef>
                <a:spcPts val="0"/>
              </a:spcBef>
              <a:spcAft>
                <a:spcPts val="0"/>
              </a:spcAft>
              <a:buSzPts val="1200"/>
              <a:buChar char="●"/>
            </a:pPr>
            <a:r>
              <a:rPr lang="en"/>
              <a:t>Aggregate and make reports for larger groups (hospital systems, cities, states) </a:t>
            </a:r>
            <a:endParaRPr/>
          </a:p>
          <a:p>
            <a:pPr indent="-304800" lvl="0" marL="457200" rtl="0" algn="l">
              <a:lnSpc>
                <a:spcPct val="200000"/>
              </a:lnSpc>
              <a:spcBef>
                <a:spcPts val="0"/>
              </a:spcBef>
              <a:spcAft>
                <a:spcPts val="0"/>
              </a:spcAft>
              <a:buSzPts val="1200"/>
              <a:buChar char="●"/>
            </a:pPr>
            <a:r>
              <a:rPr lang="en"/>
              <a:t>A relational database won’t be particularly useful since the relevant data is captured at the physician level </a:t>
            </a:r>
            <a:endParaRPr/>
          </a:p>
          <a:p>
            <a:pPr indent="-304800" lvl="0" marL="457200" rtl="0" algn="l">
              <a:lnSpc>
                <a:spcPct val="200000"/>
              </a:lnSpc>
              <a:spcBef>
                <a:spcPts val="0"/>
              </a:spcBef>
              <a:spcAft>
                <a:spcPts val="0"/>
              </a:spcAft>
              <a:buSzPts val="1200"/>
              <a:buChar char="●"/>
            </a:pPr>
            <a:r>
              <a:rPr lang="en"/>
              <a:t>Identify possible fraudulent actors → query results: how much money was received, what procedures were conducted</a:t>
            </a:r>
            <a:endParaRPr/>
          </a:p>
          <a:p>
            <a:pPr indent="0" lvl="0" marL="0" rtl="0" algn="l">
              <a:lnSpc>
                <a:spcPct val="200000"/>
              </a:lnSpc>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Alternatives: Redis</a:t>
            </a:r>
            <a:endParaRPr/>
          </a:p>
        </p:txBody>
      </p:sp>
      <p:sp>
        <p:nvSpPr>
          <p:cNvPr id="471" name="Google Shape;471;p57"/>
          <p:cNvSpPr txBox="1"/>
          <p:nvPr>
            <p:ph idx="1" type="body"/>
          </p:nvPr>
        </p:nvSpPr>
        <p:spPr>
          <a:xfrm>
            <a:off x="311700" y="1469575"/>
            <a:ext cx="8520600" cy="3099300"/>
          </a:xfrm>
          <a:prstGeom prst="rect">
            <a:avLst/>
          </a:prstGeom>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SzPts val="1200"/>
              <a:buChar char="●"/>
            </a:pPr>
            <a:r>
              <a:rPr lang="en"/>
              <a:t>Redis could be used for real-time monitoring of prescriptions administered, or procedures done</a:t>
            </a:r>
            <a:endParaRPr/>
          </a:p>
          <a:p>
            <a:pPr indent="-304800" lvl="1" marL="914400" rtl="0" algn="l">
              <a:lnSpc>
                <a:spcPct val="200000"/>
              </a:lnSpc>
              <a:spcBef>
                <a:spcPts val="0"/>
              </a:spcBef>
              <a:spcAft>
                <a:spcPts val="0"/>
              </a:spcAft>
              <a:buSzPts val="1200"/>
              <a:buChar char="○"/>
            </a:pPr>
            <a:r>
              <a:rPr lang="en"/>
              <a:t>Useful at the hospital administration level </a:t>
            </a:r>
            <a:endParaRPr/>
          </a:p>
          <a:p>
            <a:pPr indent="-304800" lvl="1" marL="914400" rtl="0" algn="l">
              <a:lnSpc>
                <a:spcPct val="200000"/>
              </a:lnSpc>
              <a:spcBef>
                <a:spcPts val="0"/>
              </a:spcBef>
              <a:spcAft>
                <a:spcPts val="0"/>
              </a:spcAft>
              <a:buSzPts val="1200"/>
              <a:buChar char="○"/>
            </a:pPr>
            <a:r>
              <a:rPr lang="en"/>
              <a:t>Can be helpful for generating a shortlist of doctors who may be over prescribing     </a:t>
            </a:r>
            <a:endParaRPr/>
          </a:p>
          <a:p>
            <a:pPr indent="-304800" lvl="0" marL="457200" rtl="0" algn="l">
              <a:lnSpc>
                <a:spcPct val="200000"/>
              </a:lnSpc>
              <a:spcBef>
                <a:spcPts val="0"/>
              </a:spcBef>
              <a:spcAft>
                <a:spcPts val="0"/>
              </a:spcAft>
              <a:buSzPts val="1200"/>
              <a:buChar char="●"/>
            </a:pPr>
            <a:r>
              <a:rPr lang="en"/>
              <a:t>Redis can integrate with existing healthcare systems </a:t>
            </a:r>
            <a:endParaRPr/>
          </a:p>
          <a:p>
            <a:pPr indent="-304800" lvl="0" marL="457200" rtl="0" algn="l">
              <a:lnSpc>
                <a:spcPct val="200000"/>
              </a:lnSpc>
              <a:spcBef>
                <a:spcPts val="0"/>
              </a:spcBef>
              <a:spcAft>
                <a:spcPts val="0"/>
              </a:spcAft>
              <a:buSzPts val="1200"/>
              <a:buChar char="●"/>
            </a:pPr>
            <a:r>
              <a:rPr lang="en"/>
              <a:t>A relational database may not be as useful here if the goal is real-time monitoring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477" name="Google Shape;477;p58"/>
          <p:cNvSpPr txBox="1"/>
          <p:nvPr>
            <p:ph idx="1" type="body"/>
          </p:nvPr>
        </p:nvSpPr>
        <p:spPr>
          <a:xfrm>
            <a:off x="311700" y="1358825"/>
            <a:ext cx="8520600" cy="3210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Dataset: </a:t>
            </a:r>
            <a:br>
              <a:rPr lang="en"/>
            </a:br>
            <a:endParaRPr/>
          </a:p>
          <a:p>
            <a:pPr indent="-304800" lvl="0" marL="457200" rtl="0" algn="l">
              <a:spcBef>
                <a:spcPts val="0"/>
              </a:spcBef>
              <a:spcAft>
                <a:spcPts val="0"/>
              </a:spcAft>
              <a:buSzPts val="1200"/>
              <a:buChar char="●"/>
            </a:pPr>
            <a:r>
              <a:rPr lang="en" u="sng">
                <a:solidFill>
                  <a:schemeClr val="hlink"/>
                </a:solidFill>
                <a:hlinkClick r:id="rId3"/>
              </a:rPr>
              <a:t>https://www.youtube.com/watch?v=y__DC8Lo6TU&amp;t=230s</a:t>
            </a:r>
            <a:br>
              <a:rPr lang="en"/>
            </a:br>
            <a:endParaRPr/>
          </a:p>
          <a:p>
            <a:pPr indent="-304800" lvl="0" marL="457200" rtl="0" algn="l">
              <a:spcBef>
                <a:spcPts val="0"/>
              </a:spcBef>
              <a:spcAft>
                <a:spcPts val="0"/>
              </a:spcAft>
              <a:buSzPts val="1200"/>
              <a:buChar char="●"/>
            </a:pPr>
            <a:r>
              <a:rPr lang="en"/>
              <a:t>https://www.ultipa.com/document/ultipa-graph-analytics-algorithms/jaccard-similarity/v5.0#:~:text=Jaccard%20similarity%2C%20or%20Jaccard%20index,their%20neighborhood%20sets%20are%20similar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Background/Motivation</a:t>
            </a:r>
            <a:endParaRPr/>
          </a:p>
        </p:txBody>
      </p:sp>
      <p:sp>
        <p:nvSpPr>
          <p:cNvPr id="334" name="Google Shape;334;p44"/>
          <p:cNvSpPr txBox="1"/>
          <p:nvPr>
            <p:ph idx="1" type="body"/>
          </p:nvPr>
        </p:nvSpPr>
        <p:spPr>
          <a:xfrm>
            <a:off x="311700" y="1358825"/>
            <a:ext cx="8520600" cy="3210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Healthcare-related project </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Original idea: mapping different genes that play a role in various cancers</a:t>
            </a:r>
            <a:endParaRPr sz="1400"/>
          </a:p>
          <a:p>
            <a:pPr indent="-317500" lvl="1" marL="914400" rtl="0" algn="l">
              <a:spcBef>
                <a:spcPts val="0"/>
              </a:spcBef>
              <a:spcAft>
                <a:spcPts val="0"/>
              </a:spcAft>
              <a:buSzPts val="1400"/>
              <a:buChar char="○"/>
            </a:pPr>
            <a:r>
              <a:rPr lang="en" sz="1400"/>
              <a:t>Super complex </a:t>
            </a:r>
            <a:endParaRPr sz="1400"/>
          </a:p>
          <a:p>
            <a:pPr indent="-317500" lvl="1" marL="914400" rtl="0" algn="l">
              <a:spcBef>
                <a:spcPts val="0"/>
              </a:spcBef>
              <a:spcAft>
                <a:spcPts val="0"/>
              </a:spcAft>
              <a:buSzPts val="1400"/>
              <a:buChar char="○"/>
            </a:pPr>
            <a:r>
              <a:rPr lang="en" sz="1400"/>
              <a:t>Algorithms were abstract</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 Pivoted to examining </a:t>
            </a:r>
            <a:r>
              <a:rPr lang="en" sz="1400"/>
              <a:t>potential</a:t>
            </a:r>
            <a:r>
              <a:rPr lang="en" sz="1400"/>
              <a:t> fraud in the healthcare industry</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5"/>
          <p:cNvSpPr txBox="1"/>
          <p:nvPr>
            <p:ph idx="1" type="body"/>
          </p:nvPr>
        </p:nvSpPr>
        <p:spPr>
          <a:xfrm>
            <a:off x="260875" y="2048950"/>
            <a:ext cx="4263600" cy="24405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2"/>
              </a:buClr>
              <a:buSzPts val="1200"/>
              <a:buFont typeface="Inter"/>
              <a:buChar char="●"/>
            </a:pPr>
            <a:r>
              <a:rPr lang="en"/>
              <a:t>The National Health Care Anti-Fraud Association (NHCAA) conservatively estimate health care fraud amounts to about 3% of total health care costs </a:t>
            </a:r>
            <a:br>
              <a:rPr lang="en"/>
            </a:br>
            <a:endParaRPr/>
          </a:p>
          <a:p>
            <a:pPr indent="-304800" lvl="0" marL="457200" rtl="0" algn="l">
              <a:lnSpc>
                <a:spcPct val="115000"/>
              </a:lnSpc>
              <a:spcBef>
                <a:spcPts val="0"/>
              </a:spcBef>
              <a:spcAft>
                <a:spcPts val="0"/>
              </a:spcAft>
              <a:buClr>
                <a:schemeClr val="dk2"/>
              </a:buClr>
              <a:buSzPts val="1200"/>
              <a:buFont typeface="Inter"/>
              <a:buChar char="●"/>
            </a:pPr>
            <a:r>
              <a:rPr lang="en"/>
              <a:t>Other government and law enforcement agencies place the loss as high as 10% → $300 billion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40" name="Google Shape;340;p45"/>
          <p:cNvSpPr txBox="1"/>
          <p:nvPr>
            <p:ph type="title"/>
          </p:nvPr>
        </p:nvSpPr>
        <p:spPr>
          <a:xfrm>
            <a:off x="452575" y="596800"/>
            <a:ext cx="4263600" cy="133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Why does this matter?</a:t>
            </a:r>
            <a:endParaRPr/>
          </a:p>
        </p:txBody>
      </p:sp>
      <p:pic>
        <p:nvPicPr>
          <p:cNvPr descr="Office workers collaborating around a computer." id="341" name="Google Shape;341;p45"/>
          <p:cNvPicPr preferRelativeResize="0"/>
          <p:nvPr>
            <p:ph idx="2" type="pic"/>
          </p:nvPr>
        </p:nvPicPr>
        <p:blipFill rotWithShape="1">
          <a:blip r:embed="rId3">
            <a:alphaModFix/>
          </a:blip>
          <a:srcRect b="3531" l="0" r="0" t="3531"/>
          <a:stretch/>
        </p:blipFill>
        <p:spPr>
          <a:xfrm>
            <a:off x="4997175" y="335125"/>
            <a:ext cx="3905398" cy="2298599"/>
          </a:xfrm>
          <a:prstGeom prst="rect">
            <a:avLst/>
          </a:prstGeom>
          <a:noFill/>
          <a:ln>
            <a:noFill/>
          </a:ln>
        </p:spPr>
      </p:pic>
      <p:sp>
        <p:nvSpPr>
          <p:cNvPr id="342" name="Google Shape;342;p45"/>
          <p:cNvSpPr txBox="1"/>
          <p:nvPr/>
        </p:nvSpPr>
        <p:spPr>
          <a:xfrm>
            <a:off x="280350" y="3596175"/>
            <a:ext cx="8583300" cy="10011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t/>
            </a:r>
            <a:endParaRPr sz="1200">
              <a:solidFill>
                <a:schemeClr val="dk2"/>
              </a:solidFill>
              <a:latin typeface="Inter"/>
              <a:ea typeface="Inter"/>
              <a:cs typeface="Inter"/>
              <a:sym typeface="Inter"/>
            </a:endParaRPr>
          </a:p>
          <a:p>
            <a:pPr indent="-304800" lvl="0" marL="457200" rtl="0" algn="l">
              <a:lnSpc>
                <a:spcPct val="115000"/>
              </a:lnSpc>
              <a:spcBef>
                <a:spcPts val="0"/>
              </a:spcBef>
              <a:spcAft>
                <a:spcPts val="0"/>
              </a:spcAft>
              <a:buClr>
                <a:schemeClr val="dk2"/>
              </a:buClr>
              <a:buSzPts val="1200"/>
              <a:buFont typeface="Inter"/>
              <a:buChar char="●"/>
            </a:pPr>
            <a:r>
              <a:rPr lang="en" sz="1200">
                <a:solidFill>
                  <a:schemeClr val="dk2"/>
                </a:solidFill>
                <a:latin typeface="Inter"/>
                <a:ea typeface="Inter"/>
                <a:cs typeface="Inter"/>
                <a:sym typeface="Inter"/>
              </a:rPr>
              <a:t>Our goal: help fraud investigators identify where to put their time and resources more efficiently</a:t>
            </a:r>
            <a:endParaRPr sz="1200">
              <a:solidFill>
                <a:schemeClr val="dk2"/>
              </a:solidFill>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Organization </a:t>
            </a:r>
            <a:endParaRPr/>
          </a:p>
        </p:txBody>
      </p:sp>
      <p:sp>
        <p:nvSpPr>
          <p:cNvPr id="348" name="Google Shape;348;p46"/>
          <p:cNvSpPr txBox="1"/>
          <p:nvPr>
            <p:ph idx="1" type="body"/>
          </p:nvPr>
        </p:nvSpPr>
        <p:spPr>
          <a:xfrm>
            <a:off x="311700" y="1351500"/>
            <a:ext cx="8364900" cy="34299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a:t>Centers for Medicare &amp; Medicaid Services (CMS) → administrative claims at the doctor level</a:t>
            </a:r>
            <a:endParaRPr/>
          </a:p>
          <a:p>
            <a:pPr indent="-304800" lvl="1" marL="914400" rtl="0" algn="l">
              <a:lnSpc>
                <a:spcPct val="115000"/>
              </a:lnSpc>
              <a:spcBef>
                <a:spcPts val="0"/>
              </a:spcBef>
              <a:spcAft>
                <a:spcPts val="0"/>
              </a:spcAft>
              <a:buClr>
                <a:schemeClr val="dk1"/>
              </a:buClr>
              <a:buSzPts val="1200"/>
              <a:buChar char="○"/>
            </a:pPr>
            <a:r>
              <a:rPr lang="en"/>
              <a:t>Only </a:t>
            </a:r>
            <a:r>
              <a:rPr lang="en"/>
              <a:t>related</a:t>
            </a:r>
            <a:r>
              <a:rPr lang="en"/>
              <a:t> to medicare </a:t>
            </a:r>
            <a:br>
              <a:rPr lang="en"/>
            </a:br>
            <a:endParaRPr/>
          </a:p>
          <a:p>
            <a:pPr indent="-304800" lvl="0" marL="457200" rtl="0" algn="l">
              <a:lnSpc>
                <a:spcPct val="115000"/>
              </a:lnSpc>
              <a:spcBef>
                <a:spcPts val="0"/>
              </a:spcBef>
              <a:spcAft>
                <a:spcPts val="0"/>
              </a:spcAft>
              <a:buSzPts val="1200"/>
              <a:buChar char="●"/>
            </a:pPr>
            <a:r>
              <a:rPr lang="en"/>
              <a:t>Doctors are i</a:t>
            </a:r>
            <a:r>
              <a:rPr lang="en"/>
              <a:t>dentified</a:t>
            </a:r>
            <a:r>
              <a:rPr lang="en"/>
              <a:t> by the National Provider Identifier (NPI) </a:t>
            </a:r>
            <a:endParaRPr/>
          </a:p>
          <a:p>
            <a:pPr indent="-304800" lvl="1" marL="914400" rtl="0" algn="l">
              <a:lnSpc>
                <a:spcPct val="115000"/>
              </a:lnSpc>
              <a:spcBef>
                <a:spcPts val="0"/>
              </a:spcBef>
              <a:spcAft>
                <a:spcPts val="0"/>
              </a:spcAft>
              <a:buClr>
                <a:schemeClr val="dk2"/>
              </a:buClr>
              <a:buSzPts val="1200"/>
              <a:buChar char="○"/>
            </a:pPr>
            <a:r>
              <a:rPr lang="en"/>
              <a:t>Unique 10-digit identification number issued to health care providers by CMS</a:t>
            </a:r>
            <a:br>
              <a:rPr lang="en"/>
            </a:br>
            <a:endParaRPr/>
          </a:p>
          <a:p>
            <a:pPr indent="-304800" lvl="0" marL="457200" rtl="0" algn="l">
              <a:lnSpc>
                <a:spcPct val="115000"/>
              </a:lnSpc>
              <a:spcBef>
                <a:spcPts val="0"/>
              </a:spcBef>
              <a:spcAft>
                <a:spcPts val="0"/>
              </a:spcAft>
              <a:buSzPts val="1200"/>
              <a:buChar char="●"/>
            </a:pPr>
            <a:r>
              <a:rPr lang="en"/>
              <a:t>Payments made to physicians </a:t>
            </a:r>
            <a:endParaRPr/>
          </a:p>
          <a:p>
            <a:pPr indent="-304800" lvl="1" marL="914400" rtl="0" algn="l">
              <a:lnSpc>
                <a:spcPct val="115000"/>
              </a:lnSpc>
              <a:spcBef>
                <a:spcPts val="0"/>
              </a:spcBef>
              <a:spcAft>
                <a:spcPts val="0"/>
              </a:spcAft>
              <a:buClr>
                <a:schemeClr val="dk1"/>
              </a:buClr>
              <a:buSzPts val="1200"/>
              <a:buChar char="○"/>
            </a:pPr>
            <a:r>
              <a:rPr lang="en"/>
              <a:t>Drug Prescriptions </a:t>
            </a:r>
            <a:endParaRPr/>
          </a:p>
          <a:p>
            <a:pPr indent="-304800" lvl="1" marL="914400" rtl="0" algn="l">
              <a:lnSpc>
                <a:spcPct val="115000"/>
              </a:lnSpc>
              <a:spcBef>
                <a:spcPts val="0"/>
              </a:spcBef>
              <a:spcAft>
                <a:spcPts val="0"/>
              </a:spcAft>
              <a:buClr>
                <a:schemeClr val="dk1"/>
              </a:buClr>
              <a:buSzPts val="1200"/>
              <a:buChar char="○"/>
            </a:pPr>
            <a:r>
              <a:rPr lang="en"/>
              <a:t>Procedures</a:t>
            </a:r>
            <a:br>
              <a:rPr lang="en"/>
            </a:br>
            <a:endParaRPr/>
          </a:p>
          <a:p>
            <a:pPr indent="-304800" lvl="0" marL="457200" rtl="0" algn="l">
              <a:lnSpc>
                <a:spcPct val="115000"/>
              </a:lnSpc>
              <a:spcBef>
                <a:spcPts val="0"/>
              </a:spcBef>
              <a:spcAft>
                <a:spcPts val="0"/>
              </a:spcAft>
              <a:buSzPts val="1200"/>
              <a:buChar char="●"/>
            </a:pPr>
            <a:r>
              <a:rPr lang="en"/>
              <a:t>Data collected:</a:t>
            </a:r>
            <a:endParaRPr/>
          </a:p>
          <a:p>
            <a:pPr indent="-304800" lvl="1" marL="914400" rtl="0" algn="l">
              <a:lnSpc>
                <a:spcPct val="115000"/>
              </a:lnSpc>
              <a:spcBef>
                <a:spcPts val="0"/>
              </a:spcBef>
              <a:spcAft>
                <a:spcPts val="0"/>
              </a:spcAft>
              <a:buClr>
                <a:schemeClr val="dk1"/>
              </a:buClr>
              <a:buSzPts val="1200"/>
              <a:buChar char="○"/>
            </a:pPr>
            <a:r>
              <a:rPr lang="en"/>
              <a:t>Reimbursement amount </a:t>
            </a:r>
            <a:endParaRPr/>
          </a:p>
          <a:p>
            <a:pPr indent="-304800" lvl="1" marL="914400" rtl="0" algn="l">
              <a:lnSpc>
                <a:spcPct val="115000"/>
              </a:lnSpc>
              <a:spcBef>
                <a:spcPts val="0"/>
              </a:spcBef>
              <a:spcAft>
                <a:spcPts val="0"/>
              </a:spcAft>
              <a:buClr>
                <a:schemeClr val="dk1"/>
              </a:buClr>
              <a:buSzPts val="1200"/>
              <a:buChar char="○"/>
            </a:pPr>
            <a:r>
              <a:rPr lang="en"/>
              <a:t>Frequency of prescriptions </a:t>
            </a:r>
            <a:endParaRPr/>
          </a:p>
          <a:p>
            <a:pPr indent="-304800" lvl="1" marL="914400" rtl="0" algn="l">
              <a:lnSpc>
                <a:spcPct val="115000"/>
              </a:lnSpc>
              <a:spcBef>
                <a:spcPts val="0"/>
              </a:spcBef>
              <a:spcAft>
                <a:spcPts val="0"/>
              </a:spcAft>
              <a:buClr>
                <a:schemeClr val="dk1"/>
              </a:buClr>
              <a:buSzPts val="1200"/>
              <a:buChar char="○"/>
            </a:pPr>
            <a:r>
              <a:rPr lang="en"/>
              <a:t>P</a:t>
            </a:r>
            <a:r>
              <a:rPr lang="en"/>
              <a:t>rocedure</a:t>
            </a:r>
            <a:r>
              <a:rPr lang="en"/>
              <a:t> conducted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 Study Specifications</a:t>
            </a:r>
            <a:endParaRPr/>
          </a:p>
        </p:txBody>
      </p:sp>
      <p:sp>
        <p:nvSpPr>
          <p:cNvPr id="354" name="Google Shape;354;p47"/>
          <p:cNvSpPr txBox="1"/>
          <p:nvPr>
            <p:ph idx="1" type="body"/>
          </p:nvPr>
        </p:nvSpPr>
        <p:spPr>
          <a:xfrm>
            <a:off x="311700" y="1351500"/>
            <a:ext cx="8364900" cy="16197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a:t>Due to the large volume of data available we wanted to show the proof of concept of how the system could be setup</a:t>
            </a:r>
            <a:br>
              <a:rPr lang="en"/>
            </a:br>
            <a:endParaRPr/>
          </a:p>
          <a:p>
            <a:pPr indent="-304800" lvl="0" marL="457200" rtl="0" algn="l">
              <a:lnSpc>
                <a:spcPct val="115000"/>
              </a:lnSpc>
              <a:spcBef>
                <a:spcPts val="0"/>
              </a:spcBef>
              <a:spcAft>
                <a:spcPts val="0"/>
              </a:spcAft>
              <a:buSzPts val="1200"/>
              <a:buChar char="●"/>
            </a:pPr>
            <a:r>
              <a:rPr lang="en"/>
              <a:t>The reasoning for </a:t>
            </a:r>
            <a:r>
              <a:rPr lang="en"/>
              <a:t>this</a:t>
            </a:r>
            <a:r>
              <a:rPr lang="en"/>
              <a:t> is </a:t>
            </a:r>
            <a:r>
              <a:rPr b="1" lang="en"/>
              <a:t>Dermatology</a:t>
            </a:r>
            <a:r>
              <a:rPr lang="en"/>
              <a:t> has a narrower range of procedure than other specialties with fewer internal complications, while also having a large sample size of available data, which is why we focused on </a:t>
            </a:r>
            <a:r>
              <a:rPr b="1" lang="en"/>
              <a:t>Florida</a:t>
            </a:r>
            <a:br>
              <a:rPr lang="en"/>
            </a:br>
            <a:endParaRPr/>
          </a:p>
          <a:p>
            <a:pPr indent="0" lvl="0" marL="0" rtl="0" algn="l">
              <a:lnSpc>
                <a:spcPct val="115000"/>
              </a:lnSpc>
              <a:spcBef>
                <a:spcPts val="0"/>
              </a:spcBef>
              <a:spcAft>
                <a:spcPts val="0"/>
              </a:spcAft>
              <a:buNone/>
            </a:pPr>
            <a:r>
              <a:t/>
            </a:r>
            <a:endParaRPr/>
          </a:p>
        </p:txBody>
      </p:sp>
      <p:sp>
        <p:nvSpPr>
          <p:cNvPr id="355" name="Google Shape;355;p47"/>
          <p:cNvSpPr/>
          <p:nvPr/>
        </p:nvSpPr>
        <p:spPr>
          <a:xfrm>
            <a:off x="2031875" y="3359950"/>
            <a:ext cx="1831500" cy="281100"/>
          </a:xfrm>
          <a:prstGeom prst="roundRect">
            <a:avLst>
              <a:gd fmla="val 50000" name="adj"/>
            </a:avLst>
          </a:prstGeom>
          <a:solidFill>
            <a:schemeClr val="lt1"/>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Inter"/>
                <a:ea typeface="Inter"/>
                <a:cs typeface="Inter"/>
                <a:sym typeface="Inter"/>
              </a:rPr>
              <a:t>11,907</a:t>
            </a:r>
            <a:endParaRPr sz="1200">
              <a:latin typeface="Inter"/>
              <a:ea typeface="Inter"/>
              <a:cs typeface="Inter"/>
              <a:sym typeface="Inter"/>
            </a:endParaRPr>
          </a:p>
        </p:txBody>
      </p:sp>
      <p:sp>
        <p:nvSpPr>
          <p:cNvPr id="356" name="Google Shape;356;p47"/>
          <p:cNvSpPr/>
          <p:nvPr/>
        </p:nvSpPr>
        <p:spPr>
          <a:xfrm>
            <a:off x="4332450" y="3410050"/>
            <a:ext cx="479100" cy="1809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57" name="Google Shape;357;p47"/>
          <p:cNvSpPr txBox="1"/>
          <p:nvPr/>
        </p:nvSpPr>
        <p:spPr>
          <a:xfrm>
            <a:off x="2031875" y="2955475"/>
            <a:ext cx="1831500" cy="34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Inter"/>
                <a:ea typeface="Inter"/>
                <a:cs typeface="Inter"/>
                <a:sym typeface="Inter"/>
              </a:rPr>
              <a:t>Total Providers</a:t>
            </a:r>
            <a:endParaRPr sz="1200">
              <a:solidFill>
                <a:schemeClr val="dk2"/>
              </a:solidFill>
              <a:latin typeface="Inter"/>
              <a:ea typeface="Inter"/>
              <a:cs typeface="Inter"/>
              <a:sym typeface="Inter"/>
            </a:endParaRPr>
          </a:p>
        </p:txBody>
      </p:sp>
      <p:sp>
        <p:nvSpPr>
          <p:cNvPr id="358" name="Google Shape;358;p47"/>
          <p:cNvSpPr/>
          <p:nvPr/>
        </p:nvSpPr>
        <p:spPr>
          <a:xfrm>
            <a:off x="2031875" y="3956575"/>
            <a:ext cx="1831500" cy="281100"/>
          </a:xfrm>
          <a:prstGeom prst="roundRect">
            <a:avLst>
              <a:gd fmla="val 50000" name="adj"/>
            </a:avLst>
          </a:prstGeom>
          <a:solidFill>
            <a:schemeClr val="lt1"/>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Inter"/>
                <a:ea typeface="Inter"/>
                <a:cs typeface="Inter"/>
                <a:sym typeface="Inter"/>
              </a:rPr>
              <a:t>509</a:t>
            </a:r>
            <a:endParaRPr sz="1200">
              <a:latin typeface="Inter"/>
              <a:ea typeface="Inter"/>
              <a:cs typeface="Inter"/>
              <a:sym typeface="Inter"/>
            </a:endParaRPr>
          </a:p>
        </p:txBody>
      </p:sp>
      <p:sp>
        <p:nvSpPr>
          <p:cNvPr id="359" name="Google Shape;359;p47"/>
          <p:cNvSpPr txBox="1"/>
          <p:nvPr/>
        </p:nvSpPr>
        <p:spPr>
          <a:xfrm>
            <a:off x="2031875" y="3641050"/>
            <a:ext cx="1831500" cy="34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Inter"/>
                <a:ea typeface="Inter"/>
                <a:cs typeface="Inter"/>
                <a:sym typeface="Inter"/>
              </a:rPr>
              <a:t>Procedures</a:t>
            </a:r>
            <a:endParaRPr sz="1200">
              <a:solidFill>
                <a:schemeClr val="dk2"/>
              </a:solidFill>
              <a:latin typeface="Inter"/>
              <a:ea typeface="Inter"/>
              <a:cs typeface="Inter"/>
              <a:sym typeface="Inter"/>
            </a:endParaRPr>
          </a:p>
        </p:txBody>
      </p:sp>
      <p:sp>
        <p:nvSpPr>
          <p:cNvPr id="360" name="Google Shape;360;p47"/>
          <p:cNvSpPr/>
          <p:nvPr/>
        </p:nvSpPr>
        <p:spPr>
          <a:xfrm>
            <a:off x="2031875" y="4553200"/>
            <a:ext cx="1831500" cy="281100"/>
          </a:xfrm>
          <a:prstGeom prst="roundRect">
            <a:avLst>
              <a:gd fmla="val 50000" name="adj"/>
            </a:avLst>
          </a:prstGeom>
          <a:solidFill>
            <a:schemeClr val="lt1"/>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Inter"/>
                <a:ea typeface="Inter"/>
                <a:cs typeface="Inter"/>
                <a:sym typeface="Inter"/>
              </a:rPr>
              <a:t>44</a:t>
            </a:r>
            <a:endParaRPr sz="1200">
              <a:latin typeface="Inter"/>
              <a:ea typeface="Inter"/>
              <a:cs typeface="Inter"/>
              <a:sym typeface="Inter"/>
            </a:endParaRPr>
          </a:p>
        </p:txBody>
      </p:sp>
      <p:sp>
        <p:nvSpPr>
          <p:cNvPr id="361" name="Google Shape;361;p47"/>
          <p:cNvSpPr txBox="1"/>
          <p:nvPr/>
        </p:nvSpPr>
        <p:spPr>
          <a:xfrm>
            <a:off x="2031875" y="4237675"/>
            <a:ext cx="1831500" cy="34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Inter"/>
                <a:ea typeface="Inter"/>
                <a:cs typeface="Inter"/>
                <a:sym typeface="Inter"/>
              </a:rPr>
              <a:t>Drugs Prescribed</a:t>
            </a:r>
            <a:endParaRPr sz="1200">
              <a:solidFill>
                <a:schemeClr val="dk2"/>
              </a:solidFill>
              <a:latin typeface="Inter"/>
              <a:ea typeface="Inter"/>
              <a:cs typeface="Inter"/>
              <a:sym typeface="Inter"/>
            </a:endParaRPr>
          </a:p>
        </p:txBody>
      </p:sp>
      <p:sp>
        <p:nvSpPr>
          <p:cNvPr id="362" name="Google Shape;362;p47"/>
          <p:cNvSpPr/>
          <p:nvPr/>
        </p:nvSpPr>
        <p:spPr>
          <a:xfrm>
            <a:off x="5180250" y="3359950"/>
            <a:ext cx="1831500" cy="281100"/>
          </a:xfrm>
          <a:prstGeom prst="roundRect">
            <a:avLst>
              <a:gd fmla="val 50000" name="adj"/>
            </a:avLst>
          </a:prstGeom>
          <a:solidFill>
            <a:schemeClr val="lt1"/>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Inter"/>
                <a:ea typeface="Inter"/>
                <a:cs typeface="Inter"/>
                <a:sym typeface="Inter"/>
              </a:rPr>
              <a:t>994</a:t>
            </a:r>
            <a:endParaRPr sz="1200">
              <a:latin typeface="Inter"/>
              <a:ea typeface="Inter"/>
              <a:cs typeface="Inter"/>
              <a:sym typeface="Inter"/>
            </a:endParaRPr>
          </a:p>
        </p:txBody>
      </p:sp>
      <p:sp>
        <p:nvSpPr>
          <p:cNvPr id="363" name="Google Shape;363;p47"/>
          <p:cNvSpPr txBox="1"/>
          <p:nvPr/>
        </p:nvSpPr>
        <p:spPr>
          <a:xfrm>
            <a:off x="5180250" y="2955475"/>
            <a:ext cx="1831500" cy="34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Inter"/>
                <a:ea typeface="Inter"/>
                <a:cs typeface="Inter"/>
                <a:sym typeface="Inter"/>
              </a:rPr>
              <a:t>Florida</a:t>
            </a:r>
            <a:r>
              <a:rPr lang="en" sz="1200">
                <a:solidFill>
                  <a:schemeClr val="dk2"/>
                </a:solidFill>
                <a:latin typeface="Inter"/>
                <a:ea typeface="Inter"/>
                <a:cs typeface="Inter"/>
                <a:sym typeface="Inter"/>
              </a:rPr>
              <a:t> Providers</a:t>
            </a:r>
            <a:endParaRPr sz="1200">
              <a:solidFill>
                <a:schemeClr val="dk2"/>
              </a:solidFill>
              <a:latin typeface="Inter"/>
              <a:ea typeface="Inter"/>
              <a:cs typeface="Inter"/>
              <a:sym typeface="Inter"/>
            </a:endParaRPr>
          </a:p>
        </p:txBody>
      </p:sp>
      <p:sp>
        <p:nvSpPr>
          <p:cNvPr id="364" name="Google Shape;364;p47"/>
          <p:cNvSpPr/>
          <p:nvPr/>
        </p:nvSpPr>
        <p:spPr>
          <a:xfrm>
            <a:off x="5180250" y="3956575"/>
            <a:ext cx="1831500" cy="281100"/>
          </a:xfrm>
          <a:prstGeom prst="roundRect">
            <a:avLst>
              <a:gd fmla="val 50000" name="adj"/>
            </a:avLst>
          </a:prstGeom>
          <a:solidFill>
            <a:schemeClr val="lt1"/>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Inter"/>
                <a:ea typeface="Inter"/>
                <a:cs typeface="Inter"/>
                <a:sym typeface="Inter"/>
              </a:rPr>
              <a:t>251</a:t>
            </a:r>
            <a:endParaRPr sz="1200">
              <a:latin typeface="Inter"/>
              <a:ea typeface="Inter"/>
              <a:cs typeface="Inter"/>
              <a:sym typeface="Inter"/>
            </a:endParaRPr>
          </a:p>
        </p:txBody>
      </p:sp>
      <p:sp>
        <p:nvSpPr>
          <p:cNvPr id="365" name="Google Shape;365;p47"/>
          <p:cNvSpPr txBox="1"/>
          <p:nvPr/>
        </p:nvSpPr>
        <p:spPr>
          <a:xfrm>
            <a:off x="5180250" y="3641050"/>
            <a:ext cx="1831500" cy="34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Inter"/>
                <a:ea typeface="Inter"/>
                <a:cs typeface="Inter"/>
                <a:sym typeface="Inter"/>
              </a:rPr>
              <a:t>Procedures</a:t>
            </a:r>
            <a:endParaRPr sz="1200">
              <a:solidFill>
                <a:schemeClr val="dk2"/>
              </a:solidFill>
              <a:latin typeface="Inter"/>
              <a:ea typeface="Inter"/>
              <a:cs typeface="Inter"/>
              <a:sym typeface="Inter"/>
            </a:endParaRPr>
          </a:p>
        </p:txBody>
      </p:sp>
      <p:sp>
        <p:nvSpPr>
          <p:cNvPr id="366" name="Google Shape;366;p47"/>
          <p:cNvSpPr/>
          <p:nvPr/>
        </p:nvSpPr>
        <p:spPr>
          <a:xfrm>
            <a:off x="5180250" y="4553200"/>
            <a:ext cx="1831500" cy="281100"/>
          </a:xfrm>
          <a:prstGeom prst="roundRect">
            <a:avLst>
              <a:gd fmla="val 50000" name="adj"/>
            </a:avLst>
          </a:prstGeom>
          <a:solidFill>
            <a:schemeClr val="lt1"/>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Inter"/>
                <a:ea typeface="Inter"/>
                <a:cs typeface="Inter"/>
                <a:sym typeface="Inter"/>
              </a:rPr>
              <a:t>15</a:t>
            </a:r>
            <a:endParaRPr sz="1200">
              <a:latin typeface="Inter"/>
              <a:ea typeface="Inter"/>
              <a:cs typeface="Inter"/>
              <a:sym typeface="Inter"/>
            </a:endParaRPr>
          </a:p>
        </p:txBody>
      </p:sp>
      <p:sp>
        <p:nvSpPr>
          <p:cNvPr id="367" name="Google Shape;367;p47"/>
          <p:cNvSpPr txBox="1"/>
          <p:nvPr/>
        </p:nvSpPr>
        <p:spPr>
          <a:xfrm>
            <a:off x="5180250" y="4237675"/>
            <a:ext cx="1831500" cy="34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Inter"/>
                <a:ea typeface="Inter"/>
                <a:cs typeface="Inter"/>
                <a:sym typeface="Inter"/>
              </a:rPr>
              <a:t>Drugs Prescribed</a:t>
            </a:r>
            <a:endParaRPr sz="1200">
              <a:solidFill>
                <a:schemeClr val="dk2"/>
              </a:solidFill>
              <a:latin typeface="Inter"/>
              <a:ea typeface="Inter"/>
              <a:cs typeface="Inter"/>
              <a:sym typeface="Inter"/>
            </a:endParaRPr>
          </a:p>
        </p:txBody>
      </p:sp>
      <p:sp>
        <p:nvSpPr>
          <p:cNvPr id="368" name="Google Shape;368;p47"/>
          <p:cNvSpPr/>
          <p:nvPr/>
        </p:nvSpPr>
        <p:spPr>
          <a:xfrm>
            <a:off x="4282263" y="4006675"/>
            <a:ext cx="479100" cy="1809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69" name="Google Shape;369;p47"/>
          <p:cNvSpPr/>
          <p:nvPr/>
        </p:nvSpPr>
        <p:spPr>
          <a:xfrm>
            <a:off x="4282263" y="4603300"/>
            <a:ext cx="479100" cy="1809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8"/>
          <p:cNvSpPr txBox="1"/>
          <p:nvPr>
            <p:ph type="title"/>
          </p:nvPr>
        </p:nvSpPr>
        <p:spPr>
          <a:xfrm>
            <a:off x="452575" y="596800"/>
            <a:ext cx="6868800" cy="10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Overview</a:t>
            </a:r>
            <a:endParaRPr/>
          </a:p>
        </p:txBody>
      </p:sp>
      <p:sp>
        <p:nvSpPr>
          <p:cNvPr id="375" name="Google Shape;375;p48"/>
          <p:cNvSpPr txBox="1"/>
          <p:nvPr>
            <p:ph idx="1" type="body"/>
          </p:nvPr>
        </p:nvSpPr>
        <p:spPr>
          <a:xfrm>
            <a:off x="603950" y="2328000"/>
            <a:ext cx="1641300" cy="17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built relationships from each provider to the drugs and procedures prescribed and conducted</a:t>
            </a:r>
            <a:br>
              <a:rPr lang="en"/>
            </a:br>
            <a:endParaRPr/>
          </a:p>
          <a:p>
            <a:pPr indent="0" lvl="0" marL="0" rtl="0" algn="l">
              <a:spcBef>
                <a:spcPts val="0"/>
              </a:spcBef>
              <a:spcAft>
                <a:spcPts val="0"/>
              </a:spcAft>
              <a:buNone/>
            </a:pPr>
            <a:r>
              <a:rPr b="1" lang="en"/>
              <a:t>Weight</a:t>
            </a:r>
            <a:r>
              <a:rPr lang="en"/>
              <a:t>: % of each drug/procedure as  total medicare reimbursements </a:t>
            </a:r>
            <a:endParaRPr/>
          </a:p>
        </p:txBody>
      </p:sp>
      <p:sp>
        <p:nvSpPr>
          <p:cNvPr id="376" name="Google Shape;376;p48"/>
          <p:cNvSpPr txBox="1"/>
          <p:nvPr>
            <p:ph idx="2" type="body"/>
          </p:nvPr>
        </p:nvSpPr>
        <p:spPr>
          <a:xfrm>
            <a:off x="2601850" y="2476025"/>
            <a:ext cx="1641300" cy="171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We calculated most common types of drugs prescribed and procedures conducted, as well as average and total amount paid, to understand what standard practices are</a:t>
            </a:r>
            <a:endParaRPr/>
          </a:p>
          <a:p>
            <a:pPr indent="0" lvl="0" marL="0" rtl="0" algn="l">
              <a:spcBef>
                <a:spcPts val="0"/>
              </a:spcBef>
              <a:spcAft>
                <a:spcPts val="0"/>
              </a:spcAft>
              <a:buClr>
                <a:schemeClr val="dk1"/>
              </a:buClr>
              <a:buSzPts val="1100"/>
              <a:buNone/>
            </a:pPr>
            <a:r>
              <a:t/>
            </a:r>
            <a:endParaRPr/>
          </a:p>
          <a:p>
            <a:pPr indent="0" lvl="0" marL="0" rtl="0" algn="l">
              <a:spcBef>
                <a:spcPts val="0"/>
              </a:spcBef>
              <a:spcAft>
                <a:spcPts val="0"/>
              </a:spcAft>
              <a:buNone/>
            </a:pPr>
            <a:r>
              <a:t/>
            </a:r>
            <a:endParaRPr/>
          </a:p>
        </p:txBody>
      </p:sp>
      <p:sp>
        <p:nvSpPr>
          <p:cNvPr id="377" name="Google Shape;377;p48"/>
          <p:cNvSpPr txBox="1"/>
          <p:nvPr>
            <p:ph idx="3" type="body"/>
          </p:nvPr>
        </p:nvSpPr>
        <p:spPr>
          <a:xfrm>
            <a:off x="4601450" y="2476025"/>
            <a:ext cx="1641300" cy="17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a Jaccard similarity algorithm we ranked how similar each provider is to one another. This was score and then used to make a second graph</a:t>
            </a:r>
            <a:endParaRPr/>
          </a:p>
        </p:txBody>
      </p:sp>
      <p:sp>
        <p:nvSpPr>
          <p:cNvPr id="378" name="Google Shape;378;p48"/>
          <p:cNvSpPr txBox="1"/>
          <p:nvPr>
            <p:ph idx="4" type="body"/>
          </p:nvPr>
        </p:nvSpPr>
        <p:spPr>
          <a:xfrm>
            <a:off x="6602800" y="2476025"/>
            <a:ext cx="1641300" cy="17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then use a PageRank algorithm to rank how similar the providers are, and how likely they are to be fraudulent</a:t>
            </a:r>
            <a:endParaRPr/>
          </a:p>
        </p:txBody>
      </p:sp>
      <p:sp>
        <p:nvSpPr>
          <p:cNvPr id="379" name="Google Shape;379;p48"/>
          <p:cNvSpPr/>
          <p:nvPr/>
        </p:nvSpPr>
        <p:spPr>
          <a:xfrm>
            <a:off x="556250" y="1802450"/>
            <a:ext cx="1724700" cy="360300"/>
          </a:xfrm>
          <a:prstGeom prst="roundRect">
            <a:avLst>
              <a:gd fmla="val 50000"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Inter SemiBold"/>
                <a:ea typeface="Inter SemiBold"/>
                <a:cs typeface="Inter SemiBold"/>
                <a:sym typeface="Inter SemiBold"/>
              </a:rPr>
              <a:t>Build the Relationships</a:t>
            </a:r>
            <a:endParaRPr sz="1200">
              <a:solidFill>
                <a:schemeClr val="dk2"/>
              </a:solidFill>
              <a:latin typeface="Inter SemiBold"/>
              <a:ea typeface="Inter SemiBold"/>
              <a:cs typeface="Inter SemiBold"/>
              <a:sym typeface="Inter SemiBold"/>
            </a:endParaRPr>
          </a:p>
        </p:txBody>
      </p:sp>
      <p:sp>
        <p:nvSpPr>
          <p:cNvPr id="380" name="Google Shape;380;p48"/>
          <p:cNvSpPr/>
          <p:nvPr/>
        </p:nvSpPr>
        <p:spPr>
          <a:xfrm>
            <a:off x="2550692" y="1802450"/>
            <a:ext cx="1724700" cy="360300"/>
          </a:xfrm>
          <a:prstGeom prst="roundRect">
            <a:avLst>
              <a:gd fmla="val 50000"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Inter SemiBold"/>
                <a:ea typeface="Inter SemiBold"/>
                <a:cs typeface="Inter SemiBold"/>
                <a:sym typeface="Inter SemiBold"/>
              </a:rPr>
              <a:t>What is common?</a:t>
            </a:r>
            <a:endParaRPr sz="1200">
              <a:solidFill>
                <a:schemeClr val="dk2"/>
              </a:solidFill>
              <a:latin typeface="Inter SemiBold"/>
              <a:ea typeface="Inter SemiBold"/>
              <a:cs typeface="Inter SemiBold"/>
              <a:sym typeface="Inter SemiBold"/>
            </a:endParaRPr>
          </a:p>
        </p:txBody>
      </p:sp>
      <p:sp>
        <p:nvSpPr>
          <p:cNvPr id="381" name="Google Shape;381;p48"/>
          <p:cNvSpPr/>
          <p:nvPr/>
        </p:nvSpPr>
        <p:spPr>
          <a:xfrm>
            <a:off x="4545133" y="1802450"/>
            <a:ext cx="1724700" cy="360300"/>
          </a:xfrm>
          <a:prstGeom prst="roundRect">
            <a:avLst>
              <a:gd fmla="val 50000"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Inter SemiBold"/>
                <a:ea typeface="Inter SemiBold"/>
                <a:cs typeface="Inter SemiBold"/>
                <a:sym typeface="Inter SemiBold"/>
              </a:rPr>
              <a:t>Who are Similar</a:t>
            </a:r>
            <a:endParaRPr sz="1200">
              <a:solidFill>
                <a:schemeClr val="dk2"/>
              </a:solidFill>
              <a:latin typeface="Inter SemiBold"/>
              <a:ea typeface="Inter SemiBold"/>
              <a:cs typeface="Inter SemiBold"/>
              <a:sym typeface="Inter SemiBold"/>
            </a:endParaRPr>
          </a:p>
        </p:txBody>
      </p:sp>
      <p:sp>
        <p:nvSpPr>
          <p:cNvPr id="382" name="Google Shape;382;p48"/>
          <p:cNvSpPr/>
          <p:nvPr/>
        </p:nvSpPr>
        <p:spPr>
          <a:xfrm>
            <a:off x="6539575" y="1802450"/>
            <a:ext cx="1724700" cy="360300"/>
          </a:xfrm>
          <a:prstGeom prst="roundRect">
            <a:avLst>
              <a:gd fmla="val 50000"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Inter SemiBold"/>
                <a:ea typeface="Inter SemiBold"/>
                <a:cs typeface="Inter SemiBold"/>
                <a:sym typeface="Inter SemiBold"/>
              </a:rPr>
              <a:t>Who are </a:t>
            </a:r>
            <a:r>
              <a:rPr lang="en" sz="1200">
                <a:solidFill>
                  <a:schemeClr val="dk2"/>
                </a:solidFill>
                <a:latin typeface="Inter SemiBold"/>
                <a:ea typeface="Inter SemiBold"/>
                <a:cs typeface="Inter SemiBold"/>
                <a:sym typeface="Inter SemiBold"/>
              </a:rPr>
              <a:t>anomalies</a:t>
            </a:r>
            <a:endParaRPr sz="1200">
              <a:solidFill>
                <a:schemeClr val="dk2"/>
              </a:solidFill>
              <a:latin typeface="Inter SemiBold"/>
              <a:ea typeface="Inter SemiBold"/>
              <a:cs typeface="Inter SemiBold"/>
              <a:sym typeface="Inter SemiBold"/>
            </a:endParaRPr>
          </a:p>
        </p:txBody>
      </p:sp>
      <p:cxnSp>
        <p:nvCxnSpPr>
          <p:cNvPr id="383" name="Google Shape;383;p48"/>
          <p:cNvCxnSpPr/>
          <p:nvPr/>
        </p:nvCxnSpPr>
        <p:spPr>
          <a:xfrm>
            <a:off x="2423550" y="1935988"/>
            <a:ext cx="0" cy="2608500"/>
          </a:xfrm>
          <a:prstGeom prst="straightConnector1">
            <a:avLst/>
          </a:prstGeom>
          <a:noFill/>
          <a:ln cap="flat" cmpd="sng" w="9525">
            <a:solidFill>
              <a:schemeClr val="accent6"/>
            </a:solidFill>
            <a:prstDash val="solid"/>
            <a:round/>
            <a:headEnd len="med" w="med" type="oval"/>
            <a:tailEnd len="med" w="med" type="none"/>
          </a:ln>
        </p:spPr>
      </p:cxnSp>
      <p:cxnSp>
        <p:nvCxnSpPr>
          <p:cNvPr id="384" name="Google Shape;384;p48"/>
          <p:cNvCxnSpPr/>
          <p:nvPr/>
        </p:nvCxnSpPr>
        <p:spPr>
          <a:xfrm>
            <a:off x="4421425" y="1935988"/>
            <a:ext cx="0" cy="2608500"/>
          </a:xfrm>
          <a:prstGeom prst="straightConnector1">
            <a:avLst/>
          </a:prstGeom>
          <a:noFill/>
          <a:ln cap="flat" cmpd="sng" w="9525">
            <a:solidFill>
              <a:schemeClr val="accent6"/>
            </a:solidFill>
            <a:prstDash val="solid"/>
            <a:round/>
            <a:headEnd len="med" w="med" type="oval"/>
            <a:tailEnd len="med" w="med" type="none"/>
          </a:ln>
        </p:spPr>
      </p:cxnSp>
      <p:cxnSp>
        <p:nvCxnSpPr>
          <p:cNvPr id="385" name="Google Shape;385;p48"/>
          <p:cNvCxnSpPr/>
          <p:nvPr/>
        </p:nvCxnSpPr>
        <p:spPr>
          <a:xfrm>
            <a:off x="6422775" y="1935988"/>
            <a:ext cx="0" cy="2608500"/>
          </a:xfrm>
          <a:prstGeom prst="straightConnector1">
            <a:avLst/>
          </a:prstGeom>
          <a:noFill/>
          <a:ln cap="flat" cmpd="sng" w="9525">
            <a:solidFill>
              <a:schemeClr val="accent6"/>
            </a:solidFill>
            <a:prstDash val="solid"/>
            <a:round/>
            <a:headEnd len="med" w="med" type="oval"/>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Practices</a:t>
            </a:r>
            <a:endParaRPr/>
          </a:p>
        </p:txBody>
      </p:sp>
      <p:sp>
        <p:nvSpPr>
          <p:cNvPr id="391" name="Google Shape;391;p49"/>
          <p:cNvSpPr txBox="1"/>
          <p:nvPr>
            <p:ph idx="1" type="body"/>
          </p:nvPr>
        </p:nvSpPr>
        <p:spPr>
          <a:xfrm>
            <a:off x="311700" y="1206425"/>
            <a:ext cx="8520600" cy="3210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Identify what “norm” looks like</a:t>
            </a:r>
            <a:endParaRPr/>
          </a:p>
          <a:p>
            <a:pPr indent="-304800" lvl="0" marL="457200" rtl="0" algn="l">
              <a:spcBef>
                <a:spcPts val="0"/>
              </a:spcBef>
              <a:spcAft>
                <a:spcPts val="0"/>
              </a:spcAft>
              <a:buSzPts val="1200"/>
              <a:buChar char="●"/>
            </a:pPr>
            <a:r>
              <a:rPr lang="en"/>
              <a:t>Provide benchmark against potential fraud cases detected by the graph algorithms</a:t>
            </a:r>
            <a:endParaRPr/>
          </a:p>
        </p:txBody>
      </p:sp>
      <p:pic>
        <p:nvPicPr>
          <p:cNvPr id="392" name="Google Shape;392;p49"/>
          <p:cNvPicPr preferRelativeResize="0"/>
          <p:nvPr/>
        </p:nvPicPr>
        <p:blipFill>
          <a:blip r:embed="rId3">
            <a:alphaModFix/>
          </a:blip>
          <a:stretch>
            <a:fillRect/>
          </a:stretch>
        </p:blipFill>
        <p:spPr>
          <a:xfrm>
            <a:off x="367525" y="2095499"/>
            <a:ext cx="4257376" cy="2799552"/>
          </a:xfrm>
          <a:prstGeom prst="rect">
            <a:avLst/>
          </a:prstGeom>
          <a:noFill/>
          <a:ln cap="flat" cmpd="sng" w="9525">
            <a:solidFill>
              <a:schemeClr val="dk2"/>
            </a:solidFill>
            <a:prstDash val="solid"/>
            <a:round/>
            <a:headEnd len="sm" w="sm" type="none"/>
            <a:tailEnd len="sm" w="sm" type="none"/>
          </a:ln>
        </p:spPr>
      </p:pic>
      <p:sp>
        <p:nvSpPr>
          <p:cNvPr id="393" name="Google Shape;393;p49"/>
          <p:cNvSpPr/>
          <p:nvPr/>
        </p:nvSpPr>
        <p:spPr>
          <a:xfrm>
            <a:off x="361950" y="2276475"/>
            <a:ext cx="4257300" cy="743100"/>
          </a:xfrm>
          <a:prstGeom prst="rect">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pic>
        <p:nvPicPr>
          <p:cNvPr id="394" name="Google Shape;394;p49"/>
          <p:cNvPicPr preferRelativeResize="0"/>
          <p:nvPr/>
        </p:nvPicPr>
        <p:blipFill>
          <a:blip r:embed="rId4">
            <a:alphaModFix/>
          </a:blip>
          <a:stretch>
            <a:fillRect/>
          </a:stretch>
        </p:blipFill>
        <p:spPr>
          <a:xfrm>
            <a:off x="4729675" y="2095501"/>
            <a:ext cx="4309551" cy="1876725"/>
          </a:xfrm>
          <a:prstGeom prst="rect">
            <a:avLst/>
          </a:prstGeom>
          <a:noFill/>
          <a:ln cap="flat" cmpd="sng" w="9525">
            <a:solidFill>
              <a:schemeClr val="dk2"/>
            </a:solidFill>
            <a:prstDash val="solid"/>
            <a:round/>
            <a:headEnd len="sm" w="sm" type="none"/>
            <a:tailEnd len="sm" w="sm" type="none"/>
          </a:ln>
        </p:spPr>
      </p:pic>
      <p:sp>
        <p:nvSpPr>
          <p:cNvPr id="395" name="Google Shape;395;p49"/>
          <p:cNvSpPr/>
          <p:nvPr/>
        </p:nvSpPr>
        <p:spPr>
          <a:xfrm>
            <a:off x="4736750" y="2276475"/>
            <a:ext cx="4309500" cy="743100"/>
          </a:xfrm>
          <a:prstGeom prst="rect">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96" name="Google Shape;396;p49"/>
          <p:cNvSpPr txBox="1"/>
          <p:nvPr/>
        </p:nvSpPr>
        <p:spPr>
          <a:xfrm>
            <a:off x="1285875" y="1752600"/>
            <a:ext cx="2924100" cy="44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accent5"/>
                </a:solidFill>
                <a:latin typeface="Inter"/>
                <a:ea typeface="Inter"/>
                <a:cs typeface="Inter"/>
                <a:sym typeface="Inter"/>
              </a:rPr>
              <a:t>Most Commonly Prescribed Drugs</a:t>
            </a:r>
            <a:endParaRPr i="1" sz="1000">
              <a:solidFill>
                <a:schemeClr val="accent5"/>
              </a:solidFill>
              <a:latin typeface="Inter"/>
              <a:ea typeface="Inter"/>
              <a:cs typeface="Inter"/>
              <a:sym typeface="Inter"/>
            </a:endParaRPr>
          </a:p>
        </p:txBody>
      </p:sp>
      <p:sp>
        <p:nvSpPr>
          <p:cNvPr id="397" name="Google Shape;397;p49"/>
          <p:cNvSpPr txBox="1"/>
          <p:nvPr/>
        </p:nvSpPr>
        <p:spPr>
          <a:xfrm>
            <a:off x="5838825" y="1762125"/>
            <a:ext cx="2924100" cy="44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accent5"/>
                </a:solidFill>
                <a:latin typeface="Inter"/>
                <a:ea typeface="Inter"/>
                <a:cs typeface="Inter"/>
                <a:sym typeface="Inter"/>
              </a:rPr>
              <a:t>Most Commonly Conducted Procedures</a:t>
            </a:r>
            <a:endParaRPr i="1" sz="1000">
              <a:solidFill>
                <a:schemeClr val="accent5"/>
              </a:solidFill>
              <a:latin typeface="Inter"/>
              <a:ea typeface="Inter"/>
              <a:cs typeface="Inter"/>
              <a:sym typeface="Inte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Provider Graph</a:t>
            </a:r>
            <a:endParaRPr/>
          </a:p>
        </p:txBody>
      </p:sp>
      <p:sp>
        <p:nvSpPr>
          <p:cNvPr id="403" name="Google Shape;403;p50"/>
          <p:cNvSpPr txBox="1"/>
          <p:nvPr/>
        </p:nvSpPr>
        <p:spPr>
          <a:xfrm>
            <a:off x="311700" y="1248750"/>
            <a:ext cx="3130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Inter"/>
                <a:ea typeface="Inter"/>
                <a:cs typeface="Inter"/>
                <a:sym typeface="Inter"/>
              </a:rPr>
              <a:t>No this is not a covid-virus</a:t>
            </a:r>
            <a:br>
              <a:rPr lang="en" sz="1200">
                <a:solidFill>
                  <a:schemeClr val="dk2"/>
                </a:solidFill>
                <a:latin typeface="Inter"/>
                <a:ea typeface="Inter"/>
                <a:cs typeface="Inter"/>
                <a:sym typeface="Inter"/>
              </a:rPr>
            </a:br>
            <a:endParaRPr sz="1200">
              <a:solidFill>
                <a:schemeClr val="dk2"/>
              </a:solidFill>
              <a:latin typeface="Inter"/>
              <a:ea typeface="Inter"/>
              <a:cs typeface="Inter"/>
              <a:sym typeface="Inter"/>
            </a:endParaRPr>
          </a:p>
          <a:p>
            <a:pPr indent="0" lvl="0" marL="0" rtl="0" algn="l">
              <a:spcBef>
                <a:spcPts val="0"/>
              </a:spcBef>
              <a:spcAft>
                <a:spcPts val="0"/>
              </a:spcAft>
              <a:buNone/>
            </a:pPr>
            <a:r>
              <a:rPr lang="en" sz="1200">
                <a:solidFill>
                  <a:schemeClr val="dk2"/>
                </a:solidFill>
                <a:latin typeface="Inter"/>
                <a:ea typeface="Inter"/>
                <a:cs typeface="Inter"/>
                <a:sym typeface="Inter"/>
              </a:rPr>
              <a:t>This shows the relationships between Providers and the procedures </a:t>
            </a:r>
            <a:r>
              <a:rPr lang="en" sz="1200">
                <a:solidFill>
                  <a:schemeClr val="dk2"/>
                </a:solidFill>
                <a:latin typeface="Inter"/>
                <a:ea typeface="Inter"/>
                <a:cs typeface="Inter"/>
                <a:sym typeface="Inter"/>
              </a:rPr>
              <a:t>conducted</a:t>
            </a:r>
            <a:r>
              <a:rPr lang="en" sz="1200">
                <a:solidFill>
                  <a:schemeClr val="dk2"/>
                </a:solidFill>
                <a:latin typeface="Inter"/>
                <a:ea typeface="Inter"/>
                <a:cs typeface="Inter"/>
                <a:sym typeface="Inter"/>
              </a:rPr>
              <a:t> and drugs </a:t>
            </a:r>
            <a:r>
              <a:rPr lang="en" sz="1200">
                <a:solidFill>
                  <a:schemeClr val="dk2"/>
                </a:solidFill>
                <a:latin typeface="Inter"/>
                <a:ea typeface="Inter"/>
                <a:cs typeface="Inter"/>
                <a:sym typeface="Inter"/>
              </a:rPr>
              <a:t>prescribed</a:t>
            </a:r>
            <a:r>
              <a:rPr lang="en" sz="1200">
                <a:solidFill>
                  <a:schemeClr val="dk2"/>
                </a:solidFill>
                <a:latin typeface="Inter"/>
                <a:ea typeface="Inter"/>
                <a:cs typeface="Inter"/>
                <a:sym typeface="Inter"/>
              </a:rPr>
              <a:t> </a:t>
            </a:r>
            <a:endParaRPr sz="1200">
              <a:solidFill>
                <a:schemeClr val="dk2"/>
              </a:solidFill>
              <a:latin typeface="Inter"/>
              <a:ea typeface="Inter"/>
              <a:cs typeface="Inter"/>
              <a:sym typeface="Inter"/>
            </a:endParaRPr>
          </a:p>
        </p:txBody>
      </p:sp>
      <p:pic>
        <p:nvPicPr>
          <p:cNvPr id="404" name="Google Shape;404;p50"/>
          <p:cNvPicPr preferRelativeResize="0"/>
          <p:nvPr/>
        </p:nvPicPr>
        <p:blipFill>
          <a:blip r:embed="rId3">
            <a:alphaModFix/>
          </a:blip>
          <a:stretch>
            <a:fillRect/>
          </a:stretch>
        </p:blipFill>
        <p:spPr>
          <a:xfrm>
            <a:off x="5266000" y="445015"/>
            <a:ext cx="3130798" cy="2918307"/>
          </a:xfrm>
          <a:prstGeom prst="rect">
            <a:avLst/>
          </a:prstGeom>
          <a:noFill/>
          <a:ln>
            <a:noFill/>
          </a:ln>
        </p:spPr>
      </p:pic>
      <p:pic>
        <p:nvPicPr>
          <p:cNvPr id="405" name="Google Shape;405;p50"/>
          <p:cNvPicPr preferRelativeResize="0"/>
          <p:nvPr/>
        </p:nvPicPr>
        <p:blipFill>
          <a:blip r:embed="rId4">
            <a:alphaModFix/>
          </a:blip>
          <a:stretch>
            <a:fillRect/>
          </a:stretch>
        </p:blipFill>
        <p:spPr>
          <a:xfrm>
            <a:off x="2715075" y="2117627"/>
            <a:ext cx="3130798" cy="2811298"/>
          </a:xfrm>
          <a:prstGeom prst="rect">
            <a:avLst/>
          </a:prstGeom>
          <a:noFill/>
          <a:ln>
            <a:noFill/>
          </a:ln>
        </p:spPr>
      </p:pic>
      <p:sp>
        <p:nvSpPr>
          <p:cNvPr id="406" name="Google Shape;406;p50"/>
          <p:cNvSpPr/>
          <p:nvPr/>
        </p:nvSpPr>
        <p:spPr>
          <a:xfrm>
            <a:off x="236275" y="2599000"/>
            <a:ext cx="472500" cy="472500"/>
          </a:xfrm>
          <a:prstGeom prst="ellipse">
            <a:avLst/>
          </a:prstGeom>
          <a:solidFill>
            <a:srgbClr val="52C5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07" name="Google Shape;407;p50"/>
          <p:cNvSpPr txBox="1"/>
          <p:nvPr/>
        </p:nvSpPr>
        <p:spPr>
          <a:xfrm>
            <a:off x="854250" y="2650600"/>
            <a:ext cx="2471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Inter"/>
                <a:ea typeface="Inter"/>
                <a:cs typeface="Inter"/>
                <a:sym typeface="Inter"/>
              </a:rPr>
              <a:t>Procedures</a:t>
            </a:r>
            <a:endParaRPr sz="1200">
              <a:solidFill>
                <a:schemeClr val="dk2"/>
              </a:solidFill>
              <a:latin typeface="Inter"/>
              <a:ea typeface="Inter"/>
              <a:cs typeface="Inter"/>
              <a:sym typeface="Inter"/>
            </a:endParaRPr>
          </a:p>
        </p:txBody>
      </p:sp>
      <p:sp>
        <p:nvSpPr>
          <p:cNvPr id="408" name="Google Shape;408;p50"/>
          <p:cNvSpPr/>
          <p:nvPr/>
        </p:nvSpPr>
        <p:spPr>
          <a:xfrm>
            <a:off x="236275" y="3389750"/>
            <a:ext cx="472500" cy="472500"/>
          </a:xfrm>
          <a:prstGeom prst="ellipse">
            <a:avLst/>
          </a:prstGeom>
          <a:solidFill>
            <a:srgbClr val="C990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09" name="Google Shape;409;p50"/>
          <p:cNvSpPr txBox="1"/>
          <p:nvPr/>
        </p:nvSpPr>
        <p:spPr>
          <a:xfrm>
            <a:off x="854250" y="3441350"/>
            <a:ext cx="2471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Inter"/>
                <a:ea typeface="Inter"/>
                <a:cs typeface="Inter"/>
                <a:sym typeface="Inter"/>
              </a:rPr>
              <a:t>Providers</a:t>
            </a:r>
            <a:endParaRPr sz="1200">
              <a:solidFill>
                <a:schemeClr val="dk2"/>
              </a:solidFill>
              <a:latin typeface="Inter"/>
              <a:ea typeface="Inter"/>
              <a:cs typeface="Inter"/>
              <a:sym typeface="Inter"/>
            </a:endParaRPr>
          </a:p>
        </p:txBody>
      </p:sp>
      <p:sp>
        <p:nvSpPr>
          <p:cNvPr id="410" name="Google Shape;410;p50"/>
          <p:cNvSpPr/>
          <p:nvPr/>
        </p:nvSpPr>
        <p:spPr>
          <a:xfrm>
            <a:off x="236275" y="4192950"/>
            <a:ext cx="472500" cy="472500"/>
          </a:xfrm>
          <a:prstGeom prst="ellipse">
            <a:avLst/>
          </a:prstGeom>
          <a:solidFill>
            <a:srgbClr val="F7986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11" name="Google Shape;411;p50"/>
          <p:cNvSpPr txBox="1"/>
          <p:nvPr/>
        </p:nvSpPr>
        <p:spPr>
          <a:xfrm>
            <a:off x="854250" y="4244550"/>
            <a:ext cx="2471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Inter"/>
                <a:ea typeface="Inter"/>
                <a:cs typeface="Inter"/>
                <a:sym typeface="Inter"/>
              </a:rPr>
              <a:t>Drugs Prescribed</a:t>
            </a:r>
            <a:endParaRPr sz="1200">
              <a:solidFill>
                <a:schemeClr val="dk2"/>
              </a:solidFill>
              <a:latin typeface="Inter"/>
              <a:ea typeface="Inter"/>
              <a:cs typeface="Inter"/>
              <a:sym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a:t>
            </a:r>
            <a:endParaRPr/>
          </a:p>
        </p:txBody>
      </p:sp>
      <p:sp>
        <p:nvSpPr>
          <p:cNvPr id="417" name="Google Shape;417;p51"/>
          <p:cNvSpPr txBox="1"/>
          <p:nvPr>
            <p:ph idx="1" type="body"/>
          </p:nvPr>
        </p:nvSpPr>
        <p:spPr>
          <a:xfrm>
            <a:off x="311700" y="1358825"/>
            <a:ext cx="8520600" cy="321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Community Detection Algorithm </a:t>
            </a:r>
            <a:endParaRPr/>
          </a:p>
          <a:p>
            <a:pPr indent="-304800" lvl="0" marL="457200" rtl="0" algn="l">
              <a:spcBef>
                <a:spcPts val="0"/>
              </a:spcBef>
              <a:spcAft>
                <a:spcPts val="0"/>
              </a:spcAft>
              <a:buSzPts val="1200"/>
              <a:buChar char="●"/>
            </a:pPr>
            <a:r>
              <a:rPr lang="en"/>
              <a:t>Create provider communities</a:t>
            </a:r>
            <a:endParaRPr/>
          </a:p>
          <a:p>
            <a:pPr indent="-304800" lvl="0" marL="457200" rtl="0" algn="l">
              <a:spcBef>
                <a:spcPts val="0"/>
              </a:spcBef>
              <a:spcAft>
                <a:spcPts val="0"/>
              </a:spcAft>
              <a:buSzPts val="1200"/>
              <a:buChar char="●"/>
            </a:pPr>
            <a:r>
              <a:rPr lang="en"/>
              <a:t>Detect potential collusion</a:t>
            </a:r>
            <a:endParaRPr/>
          </a:p>
          <a:p>
            <a:pPr indent="0" lvl="0" marL="0" rtl="0" algn="l">
              <a:spcBef>
                <a:spcPts val="0"/>
              </a:spcBef>
              <a:spcAft>
                <a:spcPts val="0"/>
              </a:spcAft>
              <a:buNone/>
            </a:pPr>
            <a:r>
              <a:t/>
            </a:r>
            <a:endParaRPr/>
          </a:p>
        </p:txBody>
      </p:sp>
      <p:pic>
        <p:nvPicPr>
          <p:cNvPr id="418" name="Google Shape;418;p51"/>
          <p:cNvPicPr preferRelativeResize="0"/>
          <p:nvPr/>
        </p:nvPicPr>
        <p:blipFill rotWithShape="1">
          <a:blip r:embed="rId3">
            <a:alphaModFix/>
          </a:blip>
          <a:srcRect b="0" l="0" r="31549" t="0"/>
          <a:stretch/>
        </p:blipFill>
        <p:spPr>
          <a:xfrm>
            <a:off x="368851" y="2336125"/>
            <a:ext cx="2662551" cy="2378750"/>
          </a:xfrm>
          <a:prstGeom prst="rect">
            <a:avLst/>
          </a:prstGeom>
          <a:noFill/>
          <a:ln cap="flat" cmpd="sng" w="9525">
            <a:solidFill>
              <a:schemeClr val="dk2"/>
            </a:solidFill>
            <a:prstDash val="solid"/>
            <a:round/>
            <a:headEnd len="sm" w="sm" type="none"/>
            <a:tailEnd len="sm" w="sm" type="none"/>
          </a:ln>
        </p:spPr>
      </p:pic>
      <p:pic>
        <p:nvPicPr>
          <p:cNvPr id="419" name="Google Shape;419;p51"/>
          <p:cNvPicPr preferRelativeResize="0"/>
          <p:nvPr/>
        </p:nvPicPr>
        <p:blipFill>
          <a:blip r:embed="rId4">
            <a:alphaModFix/>
          </a:blip>
          <a:stretch>
            <a:fillRect/>
          </a:stretch>
        </p:blipFill>
        <p:spPr>
          <a:xfrm>
            <a:off x="4057655" y="612100"/>
            <a:ext cx="4260301" cy="430869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vestor Pitch">
  <a:themeElements>
    <a:clrScheme name="Simple Light">
      <a:dk1>
        <a:srgbClr val="1A36B4"/>
      </a:dk1>
      <a:lt1>
        <a:srgbClr val="F6F5EC"/>
      </a:lt1>
      <a:dk2>
        <a:srgbClr val="1D1D1D"/>
      </a:dk2>
      <a:lt2>
        <a:srgbClr val="A4C2F4"/>
      </a:lt2>
      <a:accent1>
        <a:srgbClr val="FFFFFF"/>
      </a:accent1>
      <a:accent2>
        <a:srgbClr val="1A36B4"/>
      </a:accent2>
      <a:accent3>
        <a:srgbClr val="1D1D1D"/>
      </a:accent3>
      <a:accent4>
        <a:srgbClr val="F6F5EC"/>
      </a:accent4>
      <a:accent5>
        <a:srgbClr val="1A36B4"/>
      </a:accent5>
      <a:accent6>
        <a:srgbClr val="595959"/>
      </a:accent6>
      <a:hlink>
        <a:srgbClr val="A4C2F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